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8.xml" ContentType="application/vnd.openxmlformats-officedocument.them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95" r:id="rId5"/>
    <p:sldMasterId id="2147483832" r:id="rId6"/>
    <p:sldMasterId id="2147483981" r:id="rId7"/>
    <p:sldMasterId id="2147484040" r:id="rId8"/>
    <p:sldMasterId id="2147484077" r:id="rId9"/>
    <p:sldMasterId id="2147484112" r:id="rId10"/>
    <p:sldMasterId id="2147484151" r:id="rId11"/>
  </p:sldMasterIdLst>
  <p:notesMasterIdLst>
    <p:notesMasterId r:id="rId33"/>
  </p:notesMasterIdLst>
  <p:sldIdLst>
    <p:sldId id="2147376666" r:id="rId12"/>
    <p:sldId id="2147376679" r:id="rId13"/>
    <p:sldId id="2147376667" r:id="rId14"/>
    <p:sldId id="2147376668" r:id="rId15"/>
    <p:sldId id="2147376669" r:id="rId16"/>
    <p:sldId id="2147376677" r:id="rId17"/>
    <p:sldId id="2147376670" r:id="rId18"/>
    <p:sldId id="2147376676" r:id="rId19"/>
    <p:sldId id="2147376687" r:id="rId20"/>
    <p:sldId id="2147376688" r:id="rId21"/>
    <p:sldId id="2147376671" r:id="rId22"/>
    <p:sldId id="2147376681" r:id="rId23"/>
    <p:sldId id="2147376680" r:id="rId24"/>
    <p:sldId id="2147376682" r:id="rId25"/>
    <p:sldId id="2147376684" r:id="rId26"/>
    <p:sldId id="2147376685" r:id="rId27"/>
    <p:sldId id="2147376683" r:id="rId28"/>
    <p:sldId id="2147376686" r:id="rId29"/>
    <p:sldId id="2147376678" r:id="rId30"/>
    <p:sldId id="2147376674" r:id="rId31"/>
    <p:sldId id="2147376675" r:id="rId32"/>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eline Hale" initials="" lastIdx="1" clrIdx="0"/>
  <p:cmAuthor id="1" name="Laura Forlan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0000"/>
    <a:srgbClr val="345C86"/>
    <a:srgbClr val="EE7D31"/>
    <a:srgbClr val="000000"/>
    <a:srgbClr val="FFCCCC"/>
    <a:srgbClr val="99FFCC"/>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2353D1-6BD7-EC9C-D862-3913C1CBD4B1}" v="14" dt="2023-05-05T12:11:03.008"/>
    <p1510:client id="{131D9DE5-2EDE-9DF6-8858-6165ABA74BB6}" v="23" dt="2023-05-16T15:34:56.912"/>
    <p1510:client id="{20E99C5E-FF36-4142-945A-52847E5E3AC1}" v="216" dt="2022-04-04T15:50:10.559"/>
    <p1510:client id="{4A004802-6C38-484B-81E5-166163D0F5AA}" v="5392" vWet="5394" dt="2022-04-04T18:46:02.646"/>
    <p1510:client id="{785A70B0-5B77-78D6-BC5C-9E7913F2EB96}" v="251" dt="2022-04-04T18:47:02.862"/>
    <p1510:client id="{934023DB-C4EA-4698-BDED-40A59E983238}" v="2" dt="2022-04-04T15:51:20.839"/>
    <p1510:client id="{A648E8E5-203F-F395-5321-02BD166922F3}" v="9" dt="2022-04-04T19:29:56.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0" d="100"/>
          <a:sy n="80" d="100"/>
        </p:scale>
        <p:origin x="754" y="5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microsoft.com/office/2015/10/relationships/revisionInfo" Target="revisionInfo.xml"/><Relationship Id="rId21" Type="http://schemas.openxmlformats.org/officeDocument/2006/relationships/slide" Target="slides/slide10.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47" tIns="48324" rIns="96647" bIns="48324"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47" tIns="48324" rIns="96647" bIns="48324" rtlCol="0"/>
          <a:lstStyle>
            <a:lvl1pPr algn="r">
              <a:defRPr sz="1300"/>
            </a:lvl1pPr>
          </a:lstStyle>
          <a:p>
            <a:fld id="{456A6721-742B-C74A-BBDB-5EFFD89065F1}" type="datetimeFigureOut">
              <a:rPr lang="en-US" smtClean="0"/>
              <a:t>5/16/2023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47" tIns="48324" rIns="96647" bIns="48324" rtlCol="0" anchor="ctr"/>
          <a:lstStyle/>
          <a:p>
            <a:endParaRPr lang="en-US"/>
          </a:p>
        </p:txBody>
      </p:sp>
      <p:sp>
        <p:nvSpPr>
          <p:cNvPr id="5" name="Notes Placeholder 4"/>
          <p:cNvSpPr>
            <a:spLocks noGrp="1"/>
          </p:cNvSpPr>
          <p:nvPr>
            <p:ph type="body" sz="quarter" idx="3"/>
          </p:nvPr>
        </p:nvSpPr>
        <p:spPr>
          <a:xfrm>
            <a:off x="731521" y="4620578"/>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47" tIns="48324" rIns="96647" bIns="4832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47" tIns="48324" rIns="96647" bIns="48324" rtlCol="0" anchor="b"/>
          <a:lstStyle>
            <a:lvl1pPr algn="r">
              <a:defRPr sz="1300"/>
            </a:lvl1pPr>
          </a:lstStyle>
          <a:p>
            <a:fld id="{C68312A4-166F-164F-AB34-872DB30745B2}" type="slidenum">
              <a:rPr lang="en-US" smtClean="0"/>
              <a:t>‹#›</a:t>
            </a:fld>
            <a:endParaRPr lang="en-US"/>
          </a:p>
        </p:txBody>
      </p:sp>
    </p:spTree>
    <p:extLst>
      <p:ext uri="{BB962C8B-B14F-4D97-AF65-F5344CB8AC3E}">
        <p14:creationId xmlns:p14="http://schemas.microsoft.com/office/powerpoint/2010/main" val="1407108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8312A4-166F-164F-AB34-872DB30745B2}" type="slidenum">
              <a:rPr lang="en-US" smtClean="0"/>
              <a:t>1</a:t>
            </a:fld>
            <a:endParaRPr lang="en-US" dirty="0"/>
          </a:p>
        </p:txBody>
      </p:sp>
    </p:spTree>
    <p:extLst>
      <p:ext uri="{BB962C8B-B14F-4D97-AF65-F5344CB8AC3E}">
        <p14:creationId xmlns:p14="http://schemas.microsoft.com/office/powerpoint/2010/main" val="86693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22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982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65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81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79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40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45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929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84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9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723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76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PT Serif" panose="020B0604020202020204" pitchFamily="18" charset="0"/>
              </a:rPr>
              <a:t>16VAC25-60-120. General industry standards.</a:t>
            </a:r>
          </a:p>
          <a:p>
            <a:r>
              <a:rPr lang="en-US" b="0" i="0" dirty="0">
                <a:solidFill>
                  <a:srgbClr val="444444"/>
                </a:solidFill>
                <a:effectLst/>
                <a:latin typeface="PT Serif" panose="020A0603040505020204" pitchFamily="18" charset="0"/>
              </a:rPr>
              <a:t>A. The occupational safety or health standards adopted as rules or regulations by the board either directly or by reference, from 29 CFR Part 1910 shall apply by their own terms to all employers and employees at places of employment covered by the Virginia State Plan for Occupational Safety and Health.</a:t>
            </a:r>
            <a:endParaRPr lang="en-US" dirty="0"/>
          </a:p>
          <a:p>
            <a:endParaRPr lang="en-US" dirty="0"/>
          </a:p>
          <a:p>
            <a:r>
              <a:rPr lang="en-US" dirty="0"/>
              <a:t>Organization of the Standard (1910.134)</a:t>
            </a:r>
          </a:p>
          <a:p>
            <a:pPr marL="458788" indent="-458788" eaLnBrk="1" hangingPunct="1">
              <a:buFont typeface="Wingdings" panose="05000000000000000000" pitchFamily="2" charset="2"/>
              <a:buNone/>
              <a:defRPr/>
            </a:pPr>
            <a:r>
              <a:rPr lang="en-US" sz="1200" dirty="0"/>
              <a:t>(a)	Permissible practice</a:t>
            </a:r>
          </a:p>
          <a:p>
            <a:pPr marL="458788" indent="-458788" eaLnBrk="1" hangingPunct="1">
              <a:buFont typeface="Wingdings" panose="05000000000000000000" pitchFamily="2" charset="2"/>
              <a:buNone/>
              <a:defRPr/>
            </a:pPr>
            <a:r>
              <a:rPr lang="en-US" sz="1200" dirty="0"/>
              <a:t>(b)	Definitions</a:t>
            </a:r>
          </a:p>
          <a:p>
            <a:pPr marL="458788" indent="-458788" eaLnBrk="1" hangingPunct="1">
              <a:buFont typeface="Wingdings" panose="05000000000000000000" pitchFamily="2" charset="2"/>
              <a:buNone/>
              <a:defRPr/>
            </a:pPr>
            <a:r>
              <a:rPr lang="en-US" sz="1200" dirty="0"/>
              <a:t>(c)	Respirator program</a:t>
            </a:r>
          </a:p>
          <a:p>
            <a:pPr marL="458788" indent="-458788" eaLnBrk="1" hangingPunct="1">
              <a:buFont typeface="Wingdings" panose="05000000000000000000" pitchFamily="2" charset="2"/>
              <a:buNone/>
              <a:defRPr/>
            </a:pPr>
            <a:r>
              <a:rPr lang="en-US" sz="1200" dirty="0"/>
              <a:t>(d)	Selection of respirators</a:t>
            </a:r>
          </a:p>
          <a:p>
            <a:pPr marL="458788" indent="-458788" eaLnBrk="1" hangingPunct="1">
              <a:buFont typeface="Wingdings" panose="05000000000000000000" pitchFamily="2" charset="2"/>
              <a:buNone/>
              <a:defRPr/>
            </a:pPr>
            <a:r>
              <a:rPr lang="en-US" sz="1200" dirty="0"/>
              <a:t>(e)	Medical evaluation</a:t>
            </a:r>
          </a:p>
          <a:p>
            <a:pPr marL="458788" indent="-458788" eaLnBrk="1" hangingPunct="1">
              <a:buFont typeface="Wingdings" panose="05000000000000000000" pitchFamily="2" charset="2"/>
              <a:buNone/>
              <a:defRPr/>
            </a:pPr>
            <a:r>
              <a:rPr lang="en-US" sz="1200" dirty="0"/>
              <a:t>(f) 	Fit testing</a:t>
            </a:r>
          </a:p>
          <a:p>
            <a:pPr marL="458788" indent="-458788" eaLnBrk="1" hangingPunct="1">
              <a:buFont typeface="Wingdings" panose="05000000000000000000" pitchFamily="2" charset="2"/>
              <a:buNone/>
              <a:defRPr/>
            </a:pPr>
            <a:r>
              <a:rPr lang="en-US" sz="1200" dirty="0"/>
              <a:t>(g)	Use of respirators</a:t>
            </a:r>
          </a:p>
          <a:p>
            <a:pPr marL="458788" indent="-458788" eaLnBrk="1" hangingPunct="1">
              <a:buFont typeface="Wingdings" panose="05000000000000000000" pitchFamily="2" charset="2"/>
              <a:buNone/>
              <a:defRPr/>
            </a:pPr>
            <a:r>
              <a:rPr lang="en-US" sz="1200" dirty="0"/>
              <a:t>(h)	Maintenance and care</a:t>
            </a:r>
          </a:p>
          <a:p>
            <a:pPr marL="458788" indent="-458788" eaLnBrk="1" hangingPunct="1">
              <a:buFont typeface="Wingdings" panose="05000000000000000000" pitchFamily="2" charset="2"/>
              <a:buNone/>
              <a:defRPr/>
            </a:pPr>
            <a:r>
              <a:rPr lang="en-US" sz="1200" dirty="0"/>
              <a:t>(</a:t>
            </a:r>
            <a:r>
              <a:rPr lang="en-US" sz="1200" dirty="0" err="1"/>
              <a:t>i</a:t>
            </a:r>
            <a:r>
              <a:rPr lang="en-US" sz="1200" dirty="0"/>
              <a:t>)	Breathing air quality and use</a:t>
            </a:r>
          </a:p>
          <a:p>
            <a:pPr marL="458788" indent="-458788" eaLnBrk="1" hangingPunct="1">
              <a:buFont typeface="Wingdings" panose="05000000000000000000" pitchFamily="2" charset="2"/>
              <a:buNone/>
              <a:defRPr/>
            </a:pPr>
            <a:r>
              <a:rPr lang="en-US" sz="1200" dirty="0"/>
              <a:t>(j)	Identification of filters, cartridges, and canisters</a:t>
            </a:r>
          </a:p>
          <a:p>
            <a:pPr marL="458788" indent="-458788" eaLnBrk="1" hangingPunct="1">
              <a:buFont typeface="Wingdings" panose="05000000000000000000" pitchFamily="2" charset="2"/>
              <a:buNone/>
              <a:defRPr/>
            </a:pPr>
            <a:r>
              <a:rPr lang="en-US" sz="1200" dirty="0"/>
              <a:t>(k)	Training and information</a:t>
            </a:r>
          </a:p>
          <a:p>
            <a:pPr marL="458788" indent="-458788" eaLnBrk="1" hangingPunct="1">
              <a:buFont typeface="Wingdings" panose="05000000000000000000" pitchFamily="2" charset="2"/>
              <a:buNone/>
              <a:defRPr/>
            </a:pPr>
            <a:r>
              <a:rPr lang="en-US" sz="1200" dirty="0"/>
              <a:t>(l)	Program evaluation</a:t>
            </a:r>
          </a:p>
          <a:p>
            <a:pPr marL="458788" indent="-458788" eaLnBrk="1" hangingPunct="1">
              <a:buFont typeface="Wingdings" panose="05000000000000000000" pitchFamily="2" charset="2"/>
              <a:buNone/>
              <a:defRPr/>
            </a:pPr>
            <a:r>
              <a:rPr lang="en-US" sz="1200" dirty="0"/>
              <a:t>(m)	Recordkeeping</a:t>
            </a:r>
          </a:p>
          <a:p>
            <a:pPr marL="458788" indent="-458788" eaLnBrk="1" hangingPunct="1">
              <a:buFont typeface="Wingdings" panose="05000000000000000000" pitchFamily="2" charset="2"/>
              <a:buNone/>
              <a:defRPr/>
            </a:pPr>
            <a:r>
              <a:rPr lang="en-US" sz="1200" dirty="0"/>
              <a:t>(n)	Dates </a:t>
            </a:r>
          </a:p>
          <a:p>
            <a:pPr marL="458788" indent="-458788" eaLnBrk="1" hangingPunct="1">
              <a:buFont typeface="Wingdings" panose="05000000000000000000" pitchFamily="2" charset="2"/>
              <a:buNone/>
              <a:defRPr/>
            </a:pPr>
            <a:r>
              <a:rPr lang="en-US" sz="1200" dirty="0"/>
              <a:t>(o)	Appendices (mandatory)</a:t>
            </a:r>
          </a:p>
          <a:p>
            <a:pPr marL="458788" indent="-458788" eaLnBrk="1" hangingPunct="1">
              <a:buFont typeface="Wingdings" panose="05000000000000000000" pitchFamily="2" charset="2"/>
              <a:buNone/>
              <a:defRPr/>
            </a:pPr>
            <a:r>
              <a:rPr lang="en-US" sz="1200" dirty="0"/>
              <a:t>	A: Fit Testing Procedures</a:t>
            </a:r>
          </a:p>
          <a:p>
            <a:pPr marL="458788" indent="-458788" eaLnBrk="1" hangingPunct="1">
              <a:buFont typeface="Wingdings" panose="05000000000000000000" pitchFamily="2" charset="2"/>
              <a:buNone/>
              <a:defRPr/>
            </a:pPr>
            <a:r>
              <a:rPr lang="en-US" sz="1200" dirty="0"/>
              <a:t>	B-1: User Seal Checks</a:t>
            </a:r>
          </a:p>
          <a:p>
            <a:pPr marL="458788" indent="-458788" eaLnBrk="1" hangingPunct="1">
              <a:buFont typeface="Wingdings" panose="05000000000000000000" pitchFamily="2" charset="2"/>
              <a:buNone/>
              <a:defRPr/>
            </a:pPr>
            <a:r>
              <a:rPr lang="en-US" sz="1200" dirty="0"/>
              <a:t>	B-2: Cleaning Procedures</a:t>
            </a:r>
          </a:p>
          <a:p>
            <a:pPr marL="458788" indent="-458788" eaLnBrk="1" hangingPunct="1">
              <a:buFont typeface="Wingdings" panose="05000000000000000000" pitchFamily="2" charset="2"/>
              <a:buNone/>
              <a:defRPr/>
            </a:pPr>
            <a:r>
              <a:rPr lang="en-US" sz="1200" dirty="0"/>
              <a:t>	C: Medical Questionnaire</a:t>
            </a:r>
          </a:p>
          <a:p>
            <a:pPr marL="458788" indent="-458788" eaLnBrk="1" hangingPunct="1">
              <a:buFont typeface="Wingdings" panose="05000000000000000000" pitchFamily="2" charset="2"/>
              <a:buNone/>
              <a:defRPr/>
            </a:pPr>
            <a:r>
              <a:rPr lang="en-US" sz="1200" dirty="0"/>
              <a:t>	D: Information for Employees        Wearing Respirators When Not Required Under the Standard</a:t>
            </a:r>
          </a:p>
          <a:p>
            <a:pPr marL="458788" indent="-458788" eaLnBrk="1" hangingPunct="1">
              <a:buFont typeface="Wingdings" panose="05000000000000000000" pitchFamily="2" charset="2"/>
              <a:buNone/>
              <a:defRPr/>
            </a:pPr>
            <a:endParaRPr lang="en-US" sz="1200" dirty="0"/>
          </a:p>
          <a:p>
            <a:pPr marL="458788" indent="-458788" eaLnBrk="1" hangingPunct="1">
              <a:buFont typeface="Wingdings" panose="05000000000000000000" pitchFamily="2" charset="2"/>
              <a:buNone/>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13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Must develop a </a:t>
            </a:r>
            <a:r>
              <a:rPr lang="en-US" altLang="en-US" b="1" dirty="0"/>
              <a:t>written program</a:t>
            </a:r>
            <a:r>
              <a:rPr lang="en-US" altLang="en-US" dirty="0"/>
              <a:t> with </a:t>
            </a:r>
            <a:r>
              <a:rPr lang="en-US" altLang="en-US" b="1" dirty="0"/>
              <a:t>worksite-specific procedures</a:t>
            </a:r>
            <a:r>
              <a:rPr lang="en-US" altLang="en-US" dirty="0"/>
              <a:t> when respirators are necessary or required by the employer</a:t>
            </a:r>
          </a:p>
          <a:p>
            <a:r>
              <a:rPr lang="en-US" altLang="en-US" dirty="0"/>
              <a:t>Must update program as necessary to reflect changes in workplace conditions that affect respirator use</a:t>
            </a:r>
          </a:p>
          <a:p>
            <a:r>
              <a:rPr lang="en-US" altLang="en-US" dirty="0"/>
              <a:t>Must designate a </a:t>
            </a:r>
            <a:r>
              <a:rPr lang="en-US" altLang="en-US" b="1" dirty="0"/>
              <a:t>program administrator</a:t>
            </a:r>
            <a:r>
              <a:rPr lang="en-US" altLang="en-US" dirty="0"/>
              <a:t> who is qualified by appropriate training or experience to administer or oversee the program and conduct the required program evaluations</a:t>
            </a:r>
          </a:p>
          <a:p>
            <a:r>
              <a:rPr lang="en-US" altLang="en-US" dirty="0"/>
              <a:t>Must provide respirators, training, and medical evaluations at no cost to the employee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39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u="none" kern="0" dirty="0"/>
              <a:t>A respirator places a physiological burden on the employee. </a:t>
            </a:r>
          </a:p>
          <a:p>
            <a:endParaRPr lang="en-US" altLang="en-US" u="none" kern="0" dirty="0"/>
          </a:p>
          <a:p>
            <a:r>
              <a:rPr lang="en-US" altLang="en-US" u="none" kern="0" dirty="0"/>
              <a:t>This burden varies with:</a:t>
            </a:r>
          </a:p>
          <a:p>
            <a:pPr lvl="1">
              <a:lnSpc>
                <a:spcPct val="150000"/>
              </a:lnSpc>
            </a:pPr>
            <a:r>
              <a:rPr lang="en-US" altLang="en-US" u="none" kern="0" dirty="0"/>
              <a:t>Type of respirator worn.</a:t>
            </a:r>
          </a:p>
          <a:p>
            <a:pPr lvl="1">
              <a:lnSpc>
                <a:spcPct val="150000"/>
              </a:lnSpc>
            </a:pPr>
            <a:r>
              <a:rPr lang="en-US" altLang="en-US" u="none" kern="0" dirty="0"/>
              <a:t>Job and workplace conditions. </a:t>
            </a:r>
          </a:p>
          <a:p>
            <a:pPr lvl="1">
              <a:lnSpc>
                <a:spcPct val="150000"/>
              </a:lnSpc>
            </a:pPr>
            <a:r>
              <a:rPr lang="en-US" altLang="en-US" u="none" kern="0" dirty="0"/>
              <a:t>Medical status of the employee.</a:t>
            </a:r>
          </a:p>
          <a:p>
            <a:pPr>
              <a:lnSpc>
                <a:spcPct val="80000"/>
              </a:lnSpc>
              <a:spcBef>
                <a:spcPct val="100000"/>
              </a:spcBef>
            </a:pPr>
            <a:r>
              <a:rPr lang="en-US" altLang="en-US" dirty="0"/>
              <a:t>Pulmonary</a:t>
            </a:r>
          </a:p>
          <a:p>
            <a:pPr>
              <a:lnSpc>
                <a:spcPct val="80000"/>
              </a:lnSpc>
              <a:spcBef>
                <a:spcPct val="100000"/>
              </a:spcBef>
            </a:pPr>
            <a:r>
              <a:rPr lang="en-US" altLang="en-US" dirty="0"/>
              <a:t>Cardiovascular </a:t>
            </a:r>
          </a:p>
          <a:p>
            <a:pPr>
              <a:lnSpc>
                <a:spcPct val="80000"/>
              </a:lnSpc>
              <a:spcBef>
                <a:spcPct val="100000"/>
              </a:spcBef>
            </a:pPr>
            <a:r>
              <a:rPr lang="en-US" altLang="en-US" dirty="0"/>
              <a:t>Body temperature</a:t>
            </a:r>
          </a:p>
          <a:p>
            <a:pPr>
              <a:lnSpc>
                <a:spcPct val="80000"/>
              </a:lnSpc>
              <a:spcBef>
                <a:spcPct val="100000"/>
              </a:spcBef>
            </a:pPr>
            <a:r>
              <a:rPr lang="en-US" altLang="en-US" dirty="0"/>
              <a:t>Senses</a:t>
            </a:r>
          </a:p>
          <a:p>
            <a:pPr>
              <a:lnSpc>
                <a:spcPct val="80000"/>
              </a:lnSpc>
              <a:spcBef>
                <a:spcPct val="100000"/>
              </a:spcBef>
            </a:pPr>
            <a:r>
              <a:rPr lang="en-US" altLang="en-US" dirty="0"/>
              <a:t>Psychological</a:t>
            </a:r>
          </a:p>
          <a:p>
            <a:pPr>
              <a:lnSpc>
                <a:spcPct val="80000"/>
              </a:lnSpc>
              <a:spcBef>
                <a:spcPct val="100000"/>
              </a:spcBef>
            </a:pPr>
            <a:r>
              <a:rPr lang="en-US" altLang="en-US" dirty="0"/>
              <a:t>Irritation and allergy</a:t>
            </a:r>
            <a:endParaRPr lang="en-US" altLang="en-US" sz="1100" dirty="0"/>
          </a:p>
          <a:p>
            <a:endParaRPr lang="en-US" dirty="0"/>
          </a:p>
          <a:p>
            <a:r>
              <a:rPr lang="en-US" altLang="en-US" dirty="0"/>
              <a:t>Required if:</a:t>
            </a:r>
          </a:p>
          <a:p>
            <a:endParaRPr lang="en-US" altLang="en-US" sz="800" dirty="0"/>
          </a:p>
          <a:p>
            <a:pPr lvl="1"/>
            <a:r>
              <a:rPr lang="en-US" altLang="en-US" dirty="0"/>
              <a:t>Positive response to questions 1 - 8 in Section 2, Part A of Appendix C.</a:t>
            </a:r>
          </a:p>
          <a:p>
            <a:pPr lvl="1"/>
            <a:endParaRPr lang="en-US" altLang="en-US" sz="1000" dirty="0"/>
          </a:p>
          <a:p>
            <a:pPr lvl="1"/>
            <a:r>
              <a:rPr lang="en-US" altLang="en-US" dirty="0"/>
              <a:t>Initial medical examination indicates need for follow-up physical.</a:t>
            </a:r>
          </a:p>
          <a:p>
            <a:pPr lvl="1">
              <a:buFont typeface="Symbol" panose="05050102010706020507" pitchFamily="18" charset="2"/>
              <a:buNone/>
            </a:pPr>
            <a:endParaRPr lang="en-US" altLang="en-US" sz="1400" dirty="0"/>
          </a:p>
          <a:p>
            <a:r>
              <a:rPr lang="en-US" altLang="en-US" dirty="0"/>
              <a:t>Must include any medical tests, consultations or diagnostic procedures PLHCP deems necessary.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0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40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endParaRPr lang="en-US" altLang="en-US" dirty="0">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3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Purifying Respirators (APR) – Particularly N-95 respirators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NIOSH developed a filter category scheme to help in clarifying filter effectiveness.</a:t>
            </a:r>
            <a:endParaRPr lang="en-US" altLang="en-US" sz="1200" dirty="0">
              <a:latin typeface="Palatin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latin typeface="Palatin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PAPR - </a:t>
            </a:r>
            <a:r>
              <a:rPr lang="en-US" altLang="en-US" sz="1200" dirty="0"/>
              <a:t>An air-purifying respirator that uses a blower to force the ambient air through air-purifying elements to the inlet covering.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35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8312A4-166F-164F-AB34-872DB30745B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230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xml"/><Relationship Id="rId7" Type="http://schemas.openxmlformats.org/officeDocument/2006/relationships/image" Target="../media/image3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2.bin"/></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Master" Target="../slideMasters/slideMaster4.xml"/><Relationship Id="rId7" Type="http://schemas.openxmlformats.org/officeDocument/2006/relationships/image" Target="../media/image28.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7.png"/><Relationship Id="rId5" Type="http://schemas.openxmlformats.org/officeDocument/2006/relationships/image" Target="../media/image32.emf"/><Relationship Id="rId4" Type="http://schemas.openxmlformats.org/officeDocument/2006/relationships/oleObject" Target="../embeddings/oleObject4.bin"/></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2.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6.png"/><Relationship Id="rId2" Type="http://schemas.openxmlformats.org/officeDocument/2006/relationships/tags" Target="../tags/tag8.xml"/><Relationship Id="rId1" Type="http://schemas.openxmlformats.org/officeDocument/2006/relationships/vmlDrawing" Target="../drawings/vmlDrawing6.vml"/><Relationship Id="rId6" Type="http://schemas.openxmlformats.org/officeDocument/2006/relationships/image" Target="../media/image35.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6.png"/><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image" Target="../media/image32.emf"/><Relationship Id="rId5" Type="http://schemas.openxmlformats.org/officeDocument/2006/relationships/oleObject" Target="../embeddings/oleObject7.bin"/><Relationship Id="rId4"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26.png"/><Relationship Id="rId5" Type="http://schemas.openxmlformats.org/officeDocument/2006/relationships/image" Target="../media/image32.emf"/><Relationship Id="rId4" Type="http://schemas.openxmlformats.org/officeDocument/2006/relationships/oleObject" Target="../embeddings/oleObject8.bin"/></Relationships>
</file>

<file path=ppt/slideLayouts/_rels/slideLayout14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4.xml"/><Relationship Id="rId7" Type="http://schemas.openxmlformats.org/officeDocument/2006/relationships/image" Target="../media/image33.png"/><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32.emf"/><Relationship Id="rId5" Type="http://schemas.openxmlformats.org/officeDocument/2006/relationships/oleObject" Target="../embeddings/oleObject9.bin"/><Relationship Id="rId4"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6.xml"/><Relationship Id="rId7" Type="http://schemas.openxmlformats.org/officeDocument/2006/relationships/image" Target="../media/image33.png"/><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32.emf"/><Relationship Id="rId5" Type="http://schemas.openxmlformats.org/officeDocument/2006/relationships/oleObject" Target="../embeddings/oleObject10.bin"/><Relationship Id="rId4"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8.xml"/><Relationship Id="rId7" Type="http://schemas.openxmlformats.org/officeDocument/2006/relationships/image" Target="../media/image33.png"/><Relationship Id="rId2" Type="http://schemas.openxmlformats.org/officeDocument/2006/relationships/tags" Target="../tags/tag17.xml"/><Relationship Id="rId1" Type="http://schemas.openxmlformats.org/officeDocument/2006/relationships/vmlDrawing" Target="../drawings/vmlDrawing11.vml"/><Relationship Id="rId6" Type="http://schemas.openxmlformats.org/officeDocument/2006/relationships/image" Target="../media/image32.emf"/><Relationship Id="rId5" Type="http://schemas.openxmlformats.org/officeDocument/2006/relationships/oleObject" Target="../embeddings/oleObject11.bin"/><Relationship Id="rId4"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0.xml"/><Relationship Id="rId7" Type="http://schemas.openxmlformats.org/officeDocument/2006/relationships/image" Target="../media/image33.png"/><Relationship Id="rId2" Type="http://schemas.openxmlformats.org/officeDocument/2006/relationships/tags" Target="../tags/tag19.xml"/><Relationship Id="rId1" Type="http://schemas.openxmlformats.org/officeDocument/2006/relationships/vmlDrawing" Target="../drawings/vmlDrawing12.vml"/><Relationship Id="rId6" Type="http://schemas.openxmlformats.org/officeDocument/2006/relationships/image" Target="../media/image32.emf"/><Relationship Id="rId5" Type="http://schemas.openxmlformats.org/officeDocument/2006/relationships/oleObject" Target="../embeddings/oleObject12.bin"/><Relationship Id="rId4"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2.xml"/><Relationship Id="rId7" Type="http://schemas.openxmlformats.org/officeDocument/2006/relationships/image" Target="../media/image33.png"/><Relationship Id="rId2" Type="http://schemas.openxmlformats.org/officeDocument/2006/relationships/tags" Target="../tags/tag21.xml"/><Relationship Id="rId1" Type="http://schemas.openxmlformats.org/officeDocument/2006/relationships/vmlDrawing" Target="../drawings/vmlDrawing13.vml"/><Relationship Id="rId6" Type="http://schemas.openxmlformats.org/officeDocument/2006/relationships/image" Target="../media/image32.emf"/><Relationship Id="rId5" Type="http://schemas.openxmlformats.org/officeDocument/2006/relationships/oleObject" Target="../embeddings/oleObject13.bin"/><Relationship Id="rId4"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4.xml"/><Relationship Id="rId7" Type="http://schemas.openxmlformats.org/officeDocument/2006/relationships/image" Target="../media/image36.png"/><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image" Target="../media/image32.emf"/><Relationship Id="rId5" Type="http://schemas.openxmlformats.org/officeDocument/2006/relationships/oleObject" Target="../embeddings/oleObject14.bin"/><Relationship Id="rId4"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6.xml"/><Relationship Id="rId7" Type="http://schemas.openxmlformats.org/officeDocument/2006/relationships/image" Target="../media/image37.png"/><Relationship Id="rId2" Type="http://schemas.openxmlformats.org/officeDocument/2006/relationships/tags" Target="../tags/tag25.xml"/><Relationship Id="rId1" Type="http://schemas.openxmlformats.org/officeDocument/2006/relationships/vmlDrawing" Target="../drawings/vmlDrawing15.vml"/><Relationship Id="rId6" Type="http://schemas.openxmlformats.org/officeDocument/2006/relationships/image" Target="../media/image32.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28.xml"/><Relationship Id="rId7" Type="http://schemas.openxmlformats.org/officeDocument/2006/relationships/image" Target="../media/image38.png"/><Relationship Id="rId2" Type="http://schemas.openxmlformats.org/officeDocument/2006/relationships/tags" Target="../tags/tag27.xml"/><Relationship Id="rId1" Type="http://schemas.openxmlformats.org/officeDocument/2006/relationships/vmlDrawing" Target="../drawings/vmlDrawing16.vml"/><Relationship Id="rId6" Type="http://schemas.openxmlformats.org/officeDocument/2006/relationships/image" Target="../media/image32.emf"/><Relationship Id="rId5" Type="http://schemas.openxmlformats.org/officeDocument/2006/relationships/oleObject" Target="../embeddings/oleObject16.bin"/><Relationship Id="rId4"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0.xml"/><Relationship Id="rId7" Type="http://schemas.openxmlformats.org/officeDocument/2006/relationships/image" Target="../media/image37.png"/><Relationship Id="rId2" Type="http://schemas.openxmlformats.org/officeDocument/2006/relationships/tags" Target="../tags/tag29.xml"/><Relationship Id="rId1" Type="http://schemas.openxmlformats.org/officeDocument/2006/relationships/vmlDrawing" Target="../drawings/vmlDrawing17.vml"/><Relationship Id="rId6" Type="http://schemas.openxmlformats.org/officeDocument/2006/relationships/image" Target="../media/image32.emf"/><Relationship Id="rId5" Type="http://schemas.openxmlformats.org/officeDocument/2006/relationships/oleObject" Target="../embeddings/oleObject17.bin"/><Relationship Id="rId4"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2.xml"/><Relationship Id="rId7" Type="http://schemas.openxmlformats.org/officeDocument/2006/relationships/image" Target="../media/image36.png"/><Relationship Id="rId2" Type="http://schemas.openxmlformats.org/officeDocument/2006/relationships/tags" Target="../tags/tag31.xml"/><Relationship Id="rId1" Type="http://schemas.openxmlformats.org/officeDocument/2006/relationships/vmlDrawing" Target="../drawings/vmlDrawing18.vml"/><Relationship Id="rId6" Type="http://schemas.openxmlformats.org/officeDocument/2006/relationships/image" Target="../media/image32.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4.xml"/><Relationship Id="rId7" Type="http://schemas.openxmlformats.org/officeDocument/2006/relationships/image" Target="../media/image39.png"/><Relationship Id="rId2" Type="http://schemas.openxmlformats.org/officeDocument/2006/relationships/tags" Target="../tags/tag33.xml"/><Relationship Id="rId1" Type="http://schemas.openxmlformats.org/officeDocument/2006/relationships/vmlDrawing" Target="../drawings/vmlDrawing19.vml"/><Relationship Id="rId6" Type="http://schemas.openxmlformats.org/officeDocument/2006/relationships/image" Target="../media/image32.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6.xml"/><Relationship Id="rId7" Type="http://schemas.openxmlformats.org/officeDocument/2006/relationships/image" Target="../media/image36.png"/><Relationship Id="rId2" Type="http://schemas.openxmlformats.org/officeDocument/2006/relationships/tags" Target="../tags/tag35.xml"/><Relationship Id="rId1" Type="http://schemas.openxmlformats.org/officeDocument/2006/relationships/vmlDrawing" Target="../drawings/vmlDrawing20.vml"/><Relationship Id="rId6" Type="http://schemas.openxmlformats.org/officeDocument/2006/relationships/image" Target="../media/image32.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8.xml"/><Relationship Id="rId7" Type="http://schemas.openxmlformats.org/officeDocument/2006/relationships/image" Target="../media/image39.png"/><Relationship Id="rId2" Type="http://schemas.openxmlformats.org/officeDocument/2006/relationships/tags" Target="../tags/tag37.xml"/><Relationship Id="rId1" Type="http://schemas.openxmlformats.org/officeDocument/2006/relationships/vmlDrawing" Target="../drawings/vmlDrawing21.vml"/><Relationship Id="rId6" Type="http://schemas.openxmlformats.org/officeDocument/2006/relationships/image" Target="../media/image32.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26.png"/><Relationship Id="rId2" Type="http://schemas.openxmlformats.org/officeDocument/2006/relationships/tags" Target="../tags/tag39.xml"/><Relationship Id="rId1" Type="http://schemas.openxmlformats.org/officeDocument/2006/relationships/vmlDrawing" Target="../drawings/vmlDrawing22.vml"/><Relationship Id="rId6" Type="http://schemas.openxmlformats.org/officeDocument/2006/relationships/image" Target="../media/image32.emf"/><Relationship Id="rId5" Type="http://schemas.openxmlformats.org/officeDocument/2006/relationships/oleObject" Target="../embeddings/oleObject22.bin"/><Relationship Id="rId4"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vmlDrawing" Target="../drawings/vmlDrawing23.vml"/><Relationship Id="rId6" Type="http://schemas.openxmlformats.org/officeDocument/2006/relationships/image" Target="../media/image32.emf"/><Relationship Id="rId5" Type="http://schemas.openxmlformats.org/officeDocument/2006/relationships/oleObject" Target="../embeddings/oleObject23.bin"/><Relationship Id="rId4"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6.png"/><Relationship Id="rId2" Type="http://schemas.openxmlformats.org/officeDocument/2006/relationships/tags" Target="../tags/tag43.xml"/><Relationship Id="rId1" Type="http://schemas.openxmlformats.org/officeDocument/2006/relationships/vmlDrawing" Target="../drawings/vmlDrawing24.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24.bin"/></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26.png"/><Relationship Id="rId2" Type="http://schemas.openxmlformats.org/officeDocument/2006/relationships/tags" Target="../tags/tag44.xml"/><Relationship Id="rId1" Type="http://schemas.openxmlformats.org/officeDocument/2006/relationships/vmlDrawing" Target="../drawings/vmlDrawing25.vml"/><Relationship Id="rId6" Type="http://schemas.openxmlformats.org/officeDocument/2006/relationships/image" Target="../media/image32.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vmlDrawing" Target="../drawings/vmlDrawing26.vml"/><Relationship Id="rId6" Type="http://schemas.openxmlformats.org/officeDocument/2006/relationships/image" Target="../media/image32.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26.png"/><Relationship Id="rId2" Type="http://schemas.openxmlformats.org/officeDocument/2006/relationships/tags" Target="../tags/tag48.xml"/><Relationship Id="rId1" Type="http://schemas.openxmlformats.org/officeDocument/2006/relationships/vmlDrawing" Target="../drawings/vmlDrawing27.vml"/><Relationship Id="rId6" Type="http://schemas.openxmlformats.org/officeDocument/2006/relationships/image" Target="../media/image32.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8.vml"/><Relationship Id="rId6" Type="http://schemas.openxmlformats.org/officeDocument/2006/relationships/image" Target="../media/image32.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29.vml"/><Relationship Id="rId6" Type="http://schemas.openxmlformats.org/officeDocument/2006/relationships/image" Target="../media/image28.png"/><Relationship Id="rId5" Type="http://schemas.openxmlformats.org/officeDocument/2006/relationships/image" Target="../media/image32.emf"/><Relationship Id="rId4" Type="http://schemas.openxmlformats.org/officeDocument/2006/relationships/oleObject" Target="../embeddings/oleObject29.bin"/></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30.vml"/><Relationship Id="rId6" Type="http://schemas.openxmlformats.org/officeDocument/2006/relationships/image" Target="../media/image32.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Master" Target="../slideMasters/slideMaster4.xml"/><Relationship Id="rId7" Type="http://schemas.openxmlformats.org/officeDocument/2006/relationships/image" Target="../media/image28.png"/><Relationship Id="rId2" Type="http://schemas.openxmlformats.org/officeDocument/2006/relationships/tags" Target="../tags/tag55.xml"/><Relationship Id="rId1" Type="http://schemas.openxmlformats.org/officeDocument/2006/relationships/vmlDrawing" Target="../drawings/vmlDrawing31.vml"/><Relationship Id="rId6" Type="http://schemas.openxmlformats.org/officeDocument/2006/relationships/image" Target="../media/image27.png"/><Relationship Id="rId5" Type="http://schemas.openxmlformats.org/officeDocument/2006/relationships/image" Target="../media/image32.emf"/><Relationship Id="rId4" Type="http://schemas.openxmlformats.org/officeDocument/2006/relationships/oleObject" Target="../embeddings/oleObject31.bin"/></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2.vml"/><Relationship Id="rId6" Type="http://schemas.openxmlformats.org/officeDocument/2006/relationships/image" Target="../media/image32.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26.png"/><Relationship Id="rId2" Type="http://schemas.openxmlformats.org/officeDocument/2006/relationships/tags" Target="../tags/tag58.xml"/><Relationship Id="rId1" Type="http://schemas.openxmlformats.org/officeDocument/2006/relationships/vmlDrawing" Target="../drawings/vmlDrawing33.vml"/><Relationship Id="rId6" Type="http://schemas.openxmlformats.org/officeDocument/2006/relationships/image" Target="../media/image32.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vmlDrawing" Target="../drawings/vmlDrawing34.vml"/><Relationship Id="rId6" Type="http://schemas.openxmlformats.org/officeDocument/2006/relationships/image" Target="../media/image32.emf"/><Relationship Id="rId5" Type="http://schemas.openxmlformats.org/officeDocument/2006/relationships/oleObject" Target="../embeddings/oleObject34.bin"/><Relationship Id="rId4"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vmlDrawing" Target="../drawings/vmlDrawing35.vml"/><Relationship Id="rId5" Type="http://schemas.openxmlformats.org/officeDocument/2006/relationships/image" Target="../media/image32.emf"/><Relationship Id="rId4" Type="http://schemas.openxmlformats.org/officeDocument/2006/relationships/oleObject" Target="../embeddings/oleObject35.bin"/></Relationships>
</file>

<file path=ppt/slideLayouts/_rels/slideLayout17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4.xml"/><Relationship Id="rId7" Type="http://schemas.openxmlformats.org/officeDocument/2006/relationships/image" Target="../media/image33.png"/><Relationship Id="rId2" Type="http://schemas.openxmlformats.org/officeDocument/2006/relationships/tags" Target="../tags/tag63.xml"/><Relationship Id="rId1" Type="http://schemas.openxmlformats.org/officeDocument/2006/relationships/vmlDrawing" Target="../drawings/vmlDrawing36.vml"/><Relationship Id="rId6" Type="http://schemas.openxmlformats.org/officeDocument/2006/relationships/image" Target="../media/image32.emf"/><Relationship Id="rId5" Type="http://schemas.openxmlformats.org/officeDocument/2006/relationships/oleObject" Target="../embeddings/oleObject36.bin"/><Relationship Id="rId4"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6.xml"/><Relationship Id="rId7" Type="http://schemas.openxmlformats.org/officeDocument/2006/relationships/image" Target="../media/image33.png"/><Relationship Id="rId2" Type="http://schemas.openxmlformats.org/officeDocument/2006/relationships/tags" Target="../tags/tag65.xml"/><Relationship Id="rId1" Type="http://schemas.openxmlformats.org/officeDocument/2006/relationships/vmlDrawing" Target="../drawings/vmlDrawing37.vml"/><Relationship Id="rId6" Type="http://schemas.openxmlformats.org/officeDocument/2006/relationships/image" Target="../media/image32.emf"/><Relationship Id="rId5" Type="http://schemas.openxmlformats.org/officeDocument/2006/relationships/oleObject" Target="../embeddings/oleObject37.bin"/><Relationship Id="rId4"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68.xml"/><Relationship Id="rId7" Type="http://schemas.openxmlformats.org/officeDocument/2006/relationships/image" Target="../media/image33.png"/><Relationship Id="rId2" Type="http://schemas.openxmlformats.org/officeDocument/2006/relationships/tags" Target="../tags/tag67.xml"/><Relationship Id="rId1" Type="http://schemas.openxmlformats.org/officeDocument/2006/relationships/vmlDrawing" Target="../drawings/vmlDrawing38.vml"/><Relationship Id="rId6" Type="http://schemas.openxmlformats.org/officeDocument/2006/relationships/image" Target="../media/image32.emf"/><Relationship Id="rId5" Type="http://schemas.openxmlformats.org/officeDocument/2006/relationships/oleObject" Target="../embeddings/oleObject38.bin"/><Relationship Id="rId4"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0.xml"/><Relationship Id="rId7" Type="http://schemas.openxmlformats.org/officeDocument/2006/relationships/image" Target="../media/image33.png"/><Relationship Id="rId2" Type="http://schemas.openxmlformats.org/officeDocument/2006/relationships/tags" Target="../tags/tag69.xml"/><Relationship Id="rId1" Type="http://schemas.openxmlformats.org/officeDocument/2006/relationships/vmlDrawing" Target="../drawings/vmlDrawing39.vml"/><Relationship Id="rId6" Type="http://schemas.openxmlformats.org/officeDocument/2006/relationships/image" Target="../media/image32.emf"/><Relationship Id="rId5" Type="http://schemas.openxmlformats.org/officeDocument/2006/relationships/oleObject" Target="../embeddings/oleObject39.bin"/><Relationship Id="rId4"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2.xml"/><Relationship Id="rId7" Type="http://schemas.openxmlformats.org/officeDocument/2006/relationships/image" Target="../media/image33.png"/><Relationship Id="rId2" Type="http://schemas.openxmlformats.org/officeDocument/2006/relationships/tags" Target="../tags/tag71.xml"/><Relationship Id="rId1" Type="http://schemas.openxmlformats.org/officeDocument/2006/relationships/vmlDrawing" Target="../drawings/vmlDrawing40.vml"/><Relationship Id="rId6" Type="http://schemas.openxmlformats.org/officeDocument/2006/relationships/image" Target="../media/image32.emf"/><Relationship Id="rId5" Type="http://schemas.openxmlformats.org/officeDocument/2006/relationships/oleObject" Target="../embeddings/oleObject40.bin"/><Relationship Id="rId4"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4.xml"/><Relationship Id="rId7" Type="http://schemas.openxmlformats.org/officeDocument/2006/relationships/image" Target="../media/image33.png"/><Relationship Id="rId2" Type="http://schemas.openxmlformats.org/officeDocument/2006/relationships/tags" Target="../tags/tag73.xml"/><Relationship Id="rId1" Type="http://schemas.openxmlformats.org/officeDocument/2006/relationships/vmlDrawing" Target="../drawings/vmlDrawing41.vml"/><Relationship Id="rId6" Type="http://schemas.openxmlformats.org/officeDocument/2006/relationships/image" Target="../media/image32.emf"/><Relationship Id="rId5" Type="http://schemas.openxmlformats.org/officeDocument/2006/relationships/oleObject" Target="../embeddings/oleObject41.bin"/><Relationship Id="rId4"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6.xml"/><Relationship Id="rId7" Type="http://schemas.openxmlformats.org/officeDocument/2006/relationships/image" Target="../media/image36.png"/><Relationship Id="rId2" Type="http://schemas.openxmlformats.org/officeDocument/2006/relationships/tags" Target="../tags/tag75.xml"/><Relationship Id="rId1" Type="http://schemas.openxmlformats.org/officeDocument/2006/relationships/vmlDrawing" Target="../drawings/vmlDrawing42.vml"/><Relationship Id="rId6" Type="http://schemas.openxmlformats.org/officeDocument/2006/relationships/image" Target="../media/image32.emf"/><Relationship Id="rId5" Type="http://schemas.openxmlformats.org/officeDocument/2006/relationships/oleObject" Target="../embeddings/oleObject42.bin"/><Relationship Id="rId4"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78.xml"/><Relationship Id="rId7" Type="http://schemas.openxmlformats.org/officeDocument/2006/relationships/image" Target="../media/image37.png"/><Relationship Id="rId2" Type="http://schemas.openxmlformats.org/officeDocument/2006/relationships/tags" Target="../tags/tag77.xml"/><Relationship Id="rId1" Type="http://schemas.openxmlformats.org/officeDocument/2006/relationships/vmlDrawing" Target="../drawings/vmlDrawing43.vml"/><Relationship Id="rId6" Type="http://schemas.openxmlformats.org/officeDocument/2006/relationships/image" Target="../media/image32.emf"/><Relationship Id="rId5" Type="http://schemas.openxmlformats.org/officeDocument/2006/relationships/oleObject" Target="../embeddings/oleObject43.bin"/><Relationship Id="rId4"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0.xml"/><Relationship Id="rId7" Type="http://schemas.openxmlformats.org/officeDocument/2006/relationships/image" Target="../media/image38.png"/><Relationship Id="rId2" Type="http://schemas.openxmlformats.org/officeDocument/2006/relationships/tags" Target="../tags/tag79.xml"/><Relationship Id="rId1" Type="http://schemas.openxmlformats.org/officeDocument/2006/relationships/vmlDrawing" Target="../drawings/vmlDrawing44.vml"/><Relationship Id="rId6" Type="http://schemas.openxmlformats.org/officeDocument/2006/relationships/image" Target="../media/image32.emf"/><Relationship Id="rId5" Type="http://schemas.openxmlformats.org/officeDocument/2006/relationships/oleObject" Target="../embeddings/oleObject44.bin"/><Relationship Id="rId4"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2.xml"/><Relationship Id="rId7" Type="http://schemas.openxmlformats.org/officeDocument/2006/relationships/image" Target="../media/image37.png"/><Relationship Id="rId2" Type="http://schemas.openxmlformats.org/officeDocument/2006/relationships/tags" Target="../tags/tag81.xml"/><Relationship Id="rId1" Type="http://schemas.openxmlformats.org/officeDocument/2006/relationships/vmlDrawing" Target="../drawings/vmlDrawing45.vml"/><Relationship Id="rId6" Type="http://schemas.openxmlformats.org/officeDocument/2006/relationships/image" Target="../media/image32.emf"/><Relationship Id="rId5" Type="http://schemas.openxmlformats.org/officeDocument/2006/relationships/oleObject" Target="../embeddings/oleObject45.bin"/><Relationship Id="rId4"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4.xml"/><Relationship Id="rId7" Type="http://schemas.openxmlformats.org/officeDocument/2006/relationships/image" Target="../media/image36.png"/><Relationship Id="rId2" Type="http://schemas.openxmlformats.org/officeDocument/2006/relationships/tags" Target="../tags/tag83.xml"/><Relationship Id="rId1" Type="http://schemas.openxmlformats.org/officeDocument/2006/relationships/vmlDrawing" Target="../drawings/vmlDrawing46.vml"/><Relationship Id="rId6" Type="http://schemas.openxmlformats.org/officeDocument/2006/relationships/image" Target="../media/image32.emf"/><Relationship Id="rId5" Type="http://schemas.openxmlformats.org/officeDocument/2006/relationships/oleObject" Target="../embeddings/oleObject46.bin"/><Relationship Id="rId4"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6.xml"/><Relationship Id="rId7" Type="http://schemas.openxmlformats.org/officeDocument/2006/relationships/image" Target="../media/image39.png"/><Relationship Id="rId2" Type="http://schemas.openxmlformats.org/officeDocument/2006/relationships/tags" Target="../tags/tag85.xml"/><Relationship Id="rId1" Type="http://schemas.openxmlformats.org/officeDocument/2006/relationships/vmlDrawing" Target="../drawings/vmlDrawing47.vml"/><Relationship Id="rId6" Type="http://schemas.openxmlformats.org/officeDocument/2006/relationships/image" Target="../media/image32.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8.xml"/><Relationship Id="rId7" Type="http://schemas.openxmlformats.org/officeDocument/2006/relationships/image" Target="../media/image36.png"/><Relationship Id="rId2" Type="http://schemas.openxmlformats.org/officeDocument/2006/relationships/tags" Target="../tags/tag87.xml"/><Relationship Id="rId1" Type="http://schemas.openxmlformats.org/officeDocument/2006/relationships/vmlDrawing" Target="../drawings/vmlDrawing48.vml"/><Relationship Id="rId6" Type="http://schemas.openxmlformats.org/officeDocument/2006/relationships/image" Target="../media/image32.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0.xml"/><Relationship Id="rId7" Type="http://schemas.openxmlformats.org/officeDocument/2006/relationships/image" Target="../media/image39.png"/><Relationship Id="rId2" Type="http://schemas.openxmlformats.org/officeDocument/2006/relationships/tags" Target="../tags/tag89.xml"/><Relationship Id="rId1" Type="http://schemas.openxmlformats.org/officeDocument/2006/relationships/vmlDrawing" Target="../drawings/vmlDrawing49.vml"/><Relationship Id="rId6" Type="http://schemas.openxmlformats.org/officeDocument/2006/relationships/image" Target="../media/image32.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26.png"/><Relationship Id="rId2" Type="http://schemas.openxmlformats.org/officeDocument/2006/relationships/tags" Target="../tags/tag91.xml"/><Relationship Id="rId1" Type="http://schemas.openxmlformats.org/officeDocument/2006/relationships/vmlDrawing" Target="../drawings/vmlDrawing50.vml"/><Relationship Id="rId6" Type="http://schemas.openxmlformats.org/officeDocument/2006/relationships/image" Target="../media/image32.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vmlDrawing" Target="../drawings/vmlDrawing51.vml"/><Relationship Id="rId6" Type="http://schemas.openxmlformats.org/officeDocument/2006/relationships/image" Target="../media/image32.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26.png"/><Relationship Id="rId2" Type="http://schemas.openxmlformats.org/officeDocument/2006/relationships/tags" Target="../tags/tag95.xml"/><Relationship Id="rId1" Type="http://schemas.openxmlformats.org/officeDocument/2006/relationships/vmlDrawing" Target="../drawings/vmlDrawing52.v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oleObject" Target="../embeddings/oleObject52.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53.vml"/><Relationship Id="rId6" Type="http://schemas.openxmlformats.org/officeDocument/2006/relationships/image" Target="../media/image32.emf"/><Relationship Id="rId5" Type="http://schemas.openxmlformats.org/officeDocument/2006/relationships/oleObject" Target="../embeddings/oleObject53.bin"/><Relationship Id="rId4"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99.xml"/><Relationship Id="rId7" Type="http://schemas.openxmlformats.org/officeDocument/2006/relationships/image" Target="../media/image36.png"/><Relationship Id="rId2" Type="http://schemas.openxmlformats.org/officeDocument/2006/relationships/tags" Target="../tags/tag98.xml"/><Relationship Id="rId1" Type="http://schemas.openxmlformats.org/officeDocument/2006/relationships/vmlDrawing" Target="../drawings/vmlDrawing54.vml"/><Relationship Id="rId6" Type="http://schemas.openxmlformats.org/officeDocument/2006/relationships/image" Target="../media/image32.emf"/><Relationship Id="rId5" Type="http://schemas.openxmlformats.org/officeDocument/2006/relationships/oleObject" Target="../embeddings/oleObject54.bin"/><Relationship Id="rId4"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101.xml"/><Relationship Id="rId7" Type="http://schemas.openxmlformats.org/officeDocument/2006/relationships/image" Target="../media/image26.png"/><Relationship Id="rId2" Type="http://schemas.openxmlformats.org/officeDocument/2006/relationships/tags" Target="../tags/tag100.xml"/><Relationship Id="rId1" Type="http://schemas.openxmlformats.org/officeDocument/2006/relationships/vmlDrawing" Target="../drawings/vmlDrawing55.vml"/><Relationship Id="rId6" Type="http://schemas.openxmlformats.org/officeDocument/2006/relationships/image" Target="../media/image32.emf"/><Relationship Id="rId5" Type="http://schemas.openxmlformats.org/officeDocument/2006/relationships/oleObject" Target="../embeddings/oleObject55.bin"/><Relationship Id="rId4"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vmlDrawing" Target="../drawings/vmlDrawing56.vml"/><Relationship Id="rId6" Type="http://schemas.openxmlformats.org/officeDocument/2006/relationships/image" Target="../media/image32.emf"/><Relationship Id="rId5" Type="http://schemas.openxmlformats.org/officeDocument/2006/relationships/oleObject" Target="../embeddings/oleObject56.bin"/><Relationship Id="rId4"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vmlDrawing" Target="../drawings/vmlDrawing57.vml"/><Relationship Id="rId6" Type="http://schemas.openxmlformats.org/officeDocument/2006/relationships/image" Target="../media/image32.emf"/><Relationship Id="rId5" Type="http://schemas.openxmlformats.org/officeDocument/2006/relationships/oleObject" Target="../embeddings/oleObject57.bin"/><Relationship Id="rId4"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6.xml"/><Relationship Id="rId1" Type="http://schemas.openxmlformats.org/officeDocument/2006/relationships/vmlDrawing" Target="../drawings/vmlDrawing58.vml"/><Relationship Id="rId6" Type="http://schemas.openxmlformats.org/officeDocument/2006/relationships/image" Target="../media/image28.png"/><Relationship Id="rId5" Type="http://schemas.openxmlformats.org/officeDocument/2006/relationships/image" Target="../media/image32.emf"/><Relationship Id="rId4" Type="http://schemas.openxmlformats.org/officeDocument/2006/relationships/oleObject" Target="../embeddings/oleObject58.bin"/></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vmlDrawing" Target="../drawings/vmlDrawing59.vml"/><Relationship Id="rId6" Type="http://schemas.openxmlformats.org/officeDocument/2006/relationships/image" Target="../media/image32.emf"/><Relationship Id="rId5" Type="http://schemas.openxmlformats.org/officeDocument/2006/relationships/oleObject" Target="../embeddings/oleObject59.bin"/><Relationship Id="rId4"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Master" Target="../slideMasters/slideMaster5.xml"/><Relationship Id="rId4" Type="http://schemas.openxmlformats.org/officeDocument/2006/relationships/image" Target="../media/image48.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emf"/></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emf"/></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emf"/><Relationship Id="rId7" Type="http://schemas.openxmlformats.org/officeDocument/2006/relationships/image" Target="../media/image24.emf"/><Relationship Id="rId2" Type="http://schemas.openxmlformats.org/officeDocument/2006/relationships/image" Target="../media/image21.jpeg"/><Relationship Id="rId1" Type="http://schemas.openxmlformats.org/officeDocument/2006/relationships/slideMaster" Target="../slideMasters/slideMaster6.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19.emf"/></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emf"/></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48.pn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1.emf"/><Relationship Id="rId7" Type="http://schemas.openxmlformats.org/officeDocument/2006/relationships/image" Target="../media/image24.emf"/><Relationship Id="rId2"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19.emf"/></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vmlDrawing" Target="../drawings/vmlDrawing60.vml"/><Relationship Id="rId6" Type="http://schemas.openxmlformats.org/officeDocument/2006/relationships/image" Target="../media/image32.emf"/><Relationship Id="rId5" Type="http://schemas.openxmlformats.org/officeDocument/2006/relationships/oleObject" Target="../embeddings/oleObject60.bin"/><Relationship Id="rId4"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vmlDrawing" Target="../drawings/vmlDrawing61.vml"/><Relationship Id="rId6" Type="http://schemas.openxmlformats.org/officeDocument/2006/relationships/image" Target="../media/image32.emf"/><Relationship Id="rId5" Type="http://schemas.openxmlformats.org/officeDocument/2006/relationships/oleObject" Target="../embeddings/oleObject61.bin"/><Relationship Id="rId4"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C90B991-4C78-A34F-955D-B1A24AB50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11"/>
            <a:ext cx="5551283" cy="6866443"/>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4889241" y="1711163"/>
            <a:ext cx="6708785" cy="2387600"/>
          </a:xfrm>
        </p:spPr>
        <p:txBody>
          <a:bodyPr anchor="b">
            <a:noAutofit/>
          </a:bodyPr>
          <a:lstStyle>
            <a:lvl1pPr algn="r">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0852560" y="5678109"/>
            <a:ext cx="1339439" cy="1192248"/>
          </a:xfrm>
          <a:prstGeom prst="rect">
            <a:avLst/>
          </a:prstGeom>
        </p:spPr>
      </p:pic>
      <p:pic>
        <p:nvPicPr>
          <p:cNvPr id="10" name="Picture 9">
            <a:extLst>
              <a:ext uri="{FF2B5EF4-FFF2-40B4-BE49-F238E27FC236}">
                <a16:creationId xmlns:a16="http://schemas.microsoft.com/office/drawing/2014/main" id="{E659FCC1-F670-9E48-91A9-39E3BC8543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7128" y="4842930"/>
            <a:ext cx="3390900" cy="420067"/>
          </a:xfrm>
          <a:prstGeom prst="rect">
            <a:avLst/>
          </a:prstGeom>
        </p:spPr>
      </p:pic>
      <p:cxnSp>
        <p:nvCxnSpPr>
          <p:cNvPr id="11" name="Straight Connector 10">
            <a:extLst>
              <a:ext uri="{FF2B5EF4-FFF2-40B4-BE49-F238E27FC236}">
                <a16:creationId xmlns:a16="http://schemas.microsoft.com/office/drawing/2014/main" id="{29D1A1B6-948C-754A-921C-D15F802BA779}"/>
              </a:ext>
            </a:extLst>
          </p:cNvPr>
          <p:cNvCxnSpPr>
            <a:cxnSpLocks/>
          </p:cNvCxnSpPr>
          <p:nvPr userDrawn="1"/>
        </p:nvCxnSpPr>
        <p:spPr>
          <a:xfrm>
            <a:off x="9967552" y="44904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55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11700308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Orange interstitial">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F05822"/>
                </a:solidFill>
                <a:latin typeface="EMprint" panose="020B0503020204020204" pitchFamily="34" charset="0"/>
                <a:ea typeface="EMprint" panose="020B0503020204020204" pitchFamily="34" charset="0"/>
                <a:cs typeface="Arial"/>
              </a:defRPr>
            </a:lvl1pPr>
          </a:lstStyle>
          <a:p>
            <a:r>
              <a:rPr lang="en-US"/>
              <a:t>Data</a:t>
            </a:r>
          </a:p>
        </p:txBody>
      </p:sp>
      <p:sp>
        <p:nvSpPr>
          <p:cNvPr id="4" name="Rectangle 3"/>
          <p:cNvSpPr/>
          <p:nvPr userDrawn="1"/>
        </p:nvSpPr>
        <p:spPr>
          <a:xfrm>
            <a:off x="0" y="3840480"/>
            <a:ext cx="12192000" cy="3017520"/>
          </a:xfrm>
          <a:prstGeom prst="rect">
            <a:avLst/>
          </a:prstGeom>
          <a:gradFill>
            <a:gsLst>
              <a:gs pos="44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38869502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Green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6" name="Rectangle 5"/>
          <p:cNvSpPr/>
          <p:nvPr userDrawn="1"/>
        </p:nvSpPr>
        <p:spPr>
          <a:xfrm>
            <a:off x="0" y="3840480"/>
            <a:ext cx="12192000" cy="301752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29856524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Green interstitial">
    <p:spTree>
      <p:nvGrpSpPr>
        <p:cNvPr id="1" name=""/>
        <p:cNvGrpSpPr/>
        <p:nvPr/>
      </p:nvGrpSpPr>
      <p:grpSpPr>
        <a:xfrm>
          <a:off x="0" y="0"/>
          <a:ext cx="0" cy="0"/>
          <a:chOff x="0" y="0"/>
          <a:chExt cx="0" cy="0"/>
        </a:xfrm>
      </p:grpSpPr>
      <p:sp>
        <p:nvSpPr>
          <p:cNvPr id="6" name="Rectangle 5"/>
          <p:cNvSpPr/>
          <p:nvPr userDrawn="1"/>
        </p:nvSpPr>
        <p:spPr>
          <a:xfrm>
            <a:off x="0" y="3840480"/>
            <a:ext cx="12192000" cy="301752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chemeClr val="accent4"/>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150131324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a blue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5" name="Rectangle 4"/>
          <p:cNvSpPr/>
          <p:nvPr userDrawn="1"/>
        </p:nvSpPr>
        <p:spPr>
          <a:xfrm>
            <a:off x="0" y="3840480"/>
            <a:ext cx="12192000" cy="301752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23903106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a blue interstitial">
    <p:spTree>
      <p:nvGrpSpPr>
        <p:cNvPr id="1" name=""/>
        <p:cNvGrpSpPr/>
        <p:nvPr/>
      </p:nvGrpSpPr>
      <p:grpSpPr>
        <a:xfrm>
          <a:off x="0" y="0"/>
          <a:ext cx="0" cy="0"/>
          <a:chOff x="0" y="0"/>
          <a:chExt cx="0" cy="0"/>
        </a:xfrm>
      </p:grpSpPr>
      <p:sp>
        <p:nvSpPr>
          <p:cNvPr id="5" name="Rectangle 4"/>
          <p:cNvSpPr/>
          <p:nvPr userDrawn="1"/>
        </p:nvSpPr>
        <p:spPr>
          <a:xfrm>
            <a:off x="0" y="3840480"/>
            <a:ext cx="12192000" cy="301752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007096"/>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7761228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lue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6" name="Rectangle 5"/>
          <p:cNvSpPr/>
          <p:nvPr userDrawn="1"/>
        </p:nvSpPr>
        <p:spPr>
          <a:xfrm>
            <a:off x="0" y="3840480"/>
            <a:ext cx="12192000" cy="301752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1652151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lue interstitial">
    <p:spTree>
      <p:nvGrpSpPr>
        <p:cNvPr id="1" name=""/>
        <p:cNvGrpSpPr/>
        <p:nvPr/>
      </p:nvGrpSpPr>
      <p:grpSpPr>
        <a:xfrm>
          <a:off x="0" y="0"/>
          <a:ext cx="0" cy="0"/>
          <a:chOff x="0" y="0"/>
          <a:chExt cx="0" cy="0"/>
        </a:xfrm>
      </p:grpSpPr>
      <p:sp>
        <p:nvSpPr>
          <p:cNvPr id="6" name="Rectangle 5"/>
          <p:cNvSpPr/>
          <p:nvPr userDrawn="1"/>
        </p:nvSpPr>
        <p:spPr>
          <a:xfrm>
            <a:off x="0" y="3840480"/>
            <a:ext cx="12192000" cy="301752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chemeClr val="accent1"/>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5317304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Violet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5" name="Rectangle 4"/>
          <p:cNvSpPr/>
          <p:nvPr userDrawn="1"/>
        </p:nvSpPr>
        <p:spPr>
          <a:xfrm>
            <a:off x="0" y="3840480"/>
            <a:ext cx="12192000" cy="3017520"/>
          </a:xfrm>
          <a:prstGeom prst="rect">
            <a:avLst/>
          </a:prstGeom>
          <a:gradFill flip="none" rotWithShape="1">
            <a:gsLst>
              <a:gs pos="1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28869730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Violet interstitial">
    <p:spTree>
      <p:nvGrpSpPr>
        <p:cNvPr id="1" name=""/>
        <p:cNvGrpSpPr/>
        <p:nvPr/>
      </p:nvGrpSpPr>
      <p:grpSpPr>
        <a:xfrm>
          <a:off x="0" y="0"/>
          <a:ext cx="0" cy="0"/>
          <a:chOff x="0" y="0"/>
          <a:chExt cx="0" cy="0"/>
        </a:xfrm>
      </p:grpSpPr>
      <p:sp>
        <p:nvSpPr>
          <p:cNvPr id="5" name="Rectangle 4"/>
          <p:cNvSpPr/>
          <p:nvPr userDrawn="1"/>
        </p:nvSpPr>
        <p:spPr>
          <a:xfrm>
            <a:off x="0" y="3840480"/>
            <a:ext cx="12192000" cy="3017520"/>
          </a:xfrm>
          <a:prstGeom prst="rect">
            <a:avLst/>
          </a:prstGeom>
          <a:gradFill flip="none" rotWithShape="1">
            <a:gsLst>
              <a:gs pos="1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3A397B"/>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37717239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lum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5" name="Rectangle 4"/>
          <p:cNvSpPr/>
          <p:nvPr userDrawn="1"/>
        </p:nvSpPr>
        <p:spPr>
          <a:xfrm>
            <a:off x="0" y="3840480"/>
            <a:ext cx="12192000" cy="301752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106685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7" name="Title 1">
            <a:extLst>
              <a:ext uri="{FF2B5EF4-FFF2-40B4-BE49-F238E27FC236}">
                <a16:creationId xmlns:a16="http://schemas.microsoft.com/office/drawing/2014/main" id="{B8074ED8-B4B0-2B44-AA89-2A2F36926D96}"/>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8" name="Straight Connector 7">
            <a:extLst>
              <a:ext uri="{FF2B5EF4-FFF2-40B4-BE49-F238E27FC236}">
                <a16:creationId xmlns:a16="http://schemas.microsoft.com/office/drawing/2014/main" id="{F2C5309D-70FF-C945-9EB3-6BA00C511FA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978F7329-B354-3844-B8E1-8C781F56D36D}"/>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34132195-6562-144C-A372-740246DFF6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21898494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Plum interstitial">
    <p:spTree>
      <p:nvGrpSpPr>
        <p:cNvPr id="1" name=""/>
        <p:cNvGrpSpPr/>
        <p:nvPr/>
      </p:nvGrpSpPr>
      <p:grpSpPr>
        <a:xfrm>
          <a:off x="0" y="0"/>
          <a:ext cx="0" cy="0"/>
          <a:chOff x="0" y="0"/>
          <a:chExt cx="0" cy="0"/>
        </a:xfrm>
      </p:grpSpPr>
      <p:sp>
        <p:nvSpPr>
          <p:cNvPr id="5" name="Rectangle 4"/>
          <p:cNvSpPr/>
          <p:nvPr userDrawn="1"/>
        </p:nvSpPr>
        <p:spPr>
          <a:xfrm>
            <a:off x="0" y="3840480"/>
            <a:ext cx="12192000" cy="301752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BD2F7F"/>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3634626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Gray interstitial">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chemeClr val="bg2"/>
                </a:solidFill>
                <a:latin typeface="EMprint" panose="020B0503020204020204" pitchFamily="34" charset="0"/>
                <a:ea typeface="EMprint" panose="020B0503020204020204" pitchFamily="34" charset="0"/>
                <a:cs typeface="Arial"/>
              </a:defRPr>
            </a:lvl1pPr>
          </a:lstStyle>
          <a:p>
            <a:r>
              <a:rPr lang="en-US"/>
              <a:t>Data</a:t>
            </a:r>
          </a:p>
        </p:txBody>
      </p:sp>
      <p:sp>
        <p:nvSpPr>
          <p:cNvPr id="4" name="Rectangle 3"/>
          <p:cNvSpPr/>
          <p:nvPr userDrawn="1"/>
        </p:nvSpPr>
        <p:spPr>
          <a:xfrm>
            <a:off x="0" y="3867930"/>
            <a:ext cx="12188952" cy="301752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Tree>
    <p:extLst>
      <p:ext uri="{BB962C8B-B14F-4D97-AF65-F5344CB8AC3E}">
        <p14:creationId xmlns:p14="http://schemas.microsoft.com/office/powerpoint/2010/main" val="6810902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Gray section horizontal">
    <p:spTree>
      <p:nvGrpSpPr>
        <p:cNvPr id="1" name=""/>
        <p:cNvGrpSpPr/>
        <p:nvPr/>
      </p:nvGrpSpPr>
      <p:grpSpPr>
        <a:xfrm>
          <a:off x="0" y="0"/>
          <a:ext cx="0" cy="0"/>
          <a:chOff x="0" y="0"/>
          <a:chExt cx="0" cy="0"/>
        </a:xfrm>
      </p:grpSpPr>
      <p:sp>
        <p:nvSpPr>
          <p:cNvPr id="6" name="Rectangle 5"/>
          <p:cNvSpPr/>
          <p:nvPr userDrawn="1"/>
        </p:nvSpPr>
        <p:spPr>
          <a:xfrm>
            <a:off x="0" y="3867930"/>
            <a:ext cx="12188952" cy="301752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Tree>
    <p:extLst>
      <p:ext uri="{BB962C8B-B14F-4D97-AF65-F5344CB8AC3E}">
        <p14:creationId xmlns:p14="http://schemas.microsoft.com/office/powerpoint/2010/main" val="20145284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Image with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12192000" cy="6858000"/>
          </a:xfrm>
          <a:solidFill>
            <a:schemeClr val="bg1">
              <a:lumMod val="85000"/>
            </a:schemeClr>
          </a:solidFill>
        </p:spPr>
        <p:txBody>
          <a:bodyPr rtlCol="0">
            <a:noAutofit/>
          </a:bodyPr>
          <a:lstStyle>
            <a:lvl1pPr marL="0" indent="0">
              <a:buNone/>
              <a:defRPr sz="1100"/>
            </a:lvl1pPr>
          </a:lstStyle>
          <a:p>
            <a:pPr lvl="0"/>
            <a:r>
              <a:rPr lang="en-US" noProof="0" dirty="0"/>
              <a:t>Click icon to add picture</a:t>
            </a:r>
          </a:p>
        </p:txBody>
      </p:sp>
      <p:sp>
        <p:nvSpPr>
          <p:cNvPr id="2" name="Title 1"/>
          <p:cNvSpPr>
            <a:spLocks noGrp="1"/>
          </p:cNvSpPr>
          <p:nvPr>
            <p:ph type="title"/>
          </p:nvPr>
        </p:nvSpPr>
        <p:spPr>
          <a:xfrm>
            <a:off x="476254" y="293465"/>
            <a:ext cx="11239500" cy="762737"/>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476254" y="1309694"/>
            <a:ext cx="11239500" cy="4525964"/>
          </a:xfrm>
        </p:spPr>
        <p:txBody>
          <a:bodyPr/>
          <a:lstStyle>
            <a:lvl1pPr marL="0" indent="0">
              <a:buFontTx/>
              <a:buNone/>
              <a:defRPr sz="1600" b="0">
                <a:solidFill>
                  <a:schemeClr val="bg1"/>
                </a:solidFill>
              </a:defRPr>
            </a:lvl1pPr>
            <a:lvl2pPr marL="202679" indent="0">
              <a:buFontTx/>
              <a:buNone/>
              <a:defRPr sz="1400">
                <a:solidFill>
                  <a:schemeClr val="bg1"/>
                </a:solidFill>
              </a:defRPr>
            </a:lvl2pPr>
            <a:lvl3pPr marL="405359" indent="0">
              <a:buFontTx/>
              <a:buNone/>
              <a:defRPr sz="1400">
                <a:solidFill>
                  <a:schemeClr val="bg1"/>
                </a:solidFill>
              </a:defRPr>
            </a:lvl3pPr>
            <a:lvl4pPr marL="615126" indent="0">
              <a:buFontTx/>
              <a:buNone/>
              <a:defRPr sz="1400">
                <a:solidFill>
                  <a:schemeClr val="bg1"/>
                </a:solidFill>
              </a:defRPr>
            </a:lvl4pPr>
            <a:lvl5pPr marL="817804" indent="0">
              <a:buFontTx/>
              <a:buNone/>
              <a:defRPr sz="14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39818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hart Only">
    <p:spTree>
      <p:nvGrpSpPr>
        <p:cNvPr id="1" name=""/>
        <p:cNvGrpSpPr/>
        <p:nvPr/>
      </p:nvGrpSpPr>
      <p:grpSpPr>
        <a:xfrm>
          <a:off x="0" y="0"/>
          <a:ext cx="0" cy="0"/>
          <a:chOff x="0" y="0"/>
          <a:chExt cx="0" cy="0"/>
        </a:xfrm>
      </p:grpSpPr>
      <p:sp>
        <p:nvSpPr>
          <p:cNvPr id="5" name="Chart Placeholder 4"/>
          <p:cNvSpPr>
            <a:spLocks noGrp="1"/>
          </p:cNvSpPr>
          <p:nvPr>
            <p:ph type="chart" sz="quarter" idx="12"/>
          </p:nvPr>
        </p:nvSpPr>
        <p:spPr>
          <a:xfrm>
            <a:off x="1914144" y="1719072"/>
            <a:ext cx="8382000" cy="4206240"/>
          </a:xfrm>
        </p:spPr>
        <p:txBody>
          <a:bodyPr rtlCol="0" anchor="ctr" anchorCtr="1">
            <a:noAutofit/>
          </a:bodyPr>
          <a:lstStyle>
            <a:lvl1pPr marL="0" indent="0">
              <a:buNone/>
              <a:defRPr sz="1100">
                <a:solidFill>
                  <a:srgbClr val="000000"/>
                </a:solidFill>
              </a:defRPr>
            </a:lvl1pPr>
          </a:lstStyle>
          <a:p>
            <a:pPr lvl="0"/>
            <a:r>
              <a:rPr lang="en-US" noProof="0" dirty="0"/>
              <a:t>Click icon to add chart</a:t>
            </a:r>
          </a:p>
        </p:txBody>
      </p:sp>
      <p:sp>
        <p:nvSpPr>
          <p:cNvPr id="8" name="Content Placeholder 7"/>
          <p:cNvSpPr>
            <a:spLocks noGrp="1"/>
          </p:cNvSpPr>
          <p:nvPr>
            <p:ph sz="quarter" idx="10" hasCustomPrompt="1"/>
          </p:nvPr>
        </p:nvSpPr>
        <p:spPr>
          <a:xfrm>
            <a:off x="476254" y="1304545"/>
            <a:ext cx="11239500" cy="424757"/>
          </a:xfrm>
        </p:spPr>
        <p:txBody>
          <a:bodyPr/>
          <a:lstStyle>
            <a:lvl1pPr marL="0" indent="0">
              <a:buFont typeface="Arial"/>
              <a:buNone/>
              <a:defRPr sz="1400">
                <a:solidFill>
                  <a:srgbClr val="000000"/>
                </a:solidFill>
              </a:defRPr>
            </a:lvl1pPr>
            <a:lvl2pPr>
              <a:defRPr sz="1300"/>
            </a:lvl2pPr>
            <a:lvl3pPr>
              <a:defRPr sz="1300"/>
            </a:lvl3pPr>
            <a:lvl4pPr>
              <a:defRPr sz="1300"/>
            </a:lvl4pPr>
            <a:lvl5pPr>
              <a:defRPr sz="1300"/>
            </a:lvl5pPr>
          </a:lstStyle>
          <a:p>
            <a:pPr lvl="0"/>
            <a:r>
              <a:rPr lang="en-US"/>
              <a:t>Chart title goes here (optional)</a:t>
            </a:r>
          </a:p>
        </p:txBody>
      </p:sp>
      <p:sp>
        <p:nvSpPr>
          <p:cNvPr id="4" name="Title 3"/>
          <p:cNvSpPr>
            <a:spLocks noGrp="1"/>
          </p:cNvSpPr>
          <p:nvPr>
            <p:ph type="title"/>
          </p:nvPr>
        </p:nvSpPr>
        <p:spPr>
          <a:xfrm>
            <a:off x="476254" y="293688"/>
            <a:ext cx="11239500" cy="762000"/>
          </a:xfrm>
        </p:spPr>
        <p:txBody>
          <a:bodyPr/>
          <a:lstStyle/>
          <a:p>
            <a:r>
              <a:rPr lang="en-US"/>
              <a:t>Click to edit Master title style</a:t>
            </a:r>
          </a:p>
        </p:txBody>
      </p:sp>
      <p:sp>
        <p:nvSpPr>
          <p:cNvPr id="2" name="Slide Number Placeholder 1"/>
          <p:cNvSpPr>
            <a:spLocks noGrp="1"/>
          </p:cNvSpPr>
          <p:nvPr>
            <p:ph type="sldNum" sz="quarter" idx="13"/>
          </p:nvPr>
        </p:nvSpPr>
        <p:spPr/>
        <p:txBody>
          <a:bodyPr/>
          <a:lstStyle/>
          <a:p>
            <a:fld id="{B6F15528-21DE-4FAA-801E-634DDDAF4B2B}" type="slidenum">
              <a:rPr>
                <a:solidFill>
                  <a:srgbClr val="000000"/>
                </a:solidFill>
              </a:rPr>
              <a:pPr/>
              <a:t>‹#›</a:t>
            </a:fld>
            <a:endParaRPr dirty="0">
              <a:solidFill>
                <a:srgbClr val="000000"/>
              </a:solidFill>
            </a:endParaRPr>
          </a:p>
        </p:txBody>
      </p:sp>
      <p:sp>
        <p:nvSpPr>
          <p:cNvPr id="3" name="Footer Placeholder 2"/>
          <p:cNvSpPr>
            <a:spLocks noGrp="1"/>
          </p:cNvSpPr>
          <p:nvPr>
            <p:ph type="ftr" sz="quarter" idx="14"/>
          </p:nvPr>
        </p:nvSpPr>
        <p:spPr/>
        <p:txBody>
          <a:bodyPr/>
          <a:lstStyle/>
          <a:p>
            <a:endParaRPr dirty="0">
              <a:solidFill>
                <a:srgbClr val="000000"/>
              </a:solidFill>
            </a:endParaRPr>
          </a:p>
        </p:txBody>
      </p:sp>
    </p:spTree>
    <p:extLst>
      <p:ext uri="{BB962C8B-B14F-4D97-AF65-F5344CB8AC3E}">
        <p14:creationId xmlns:p14="http://schemas.microsoft.com/office/powerpoint/2010/main" val="28226417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Charts and Content 3">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5548" y="1633729"/>
            <a:ext cx="3609905" cy="2286787"/>
          </a:xfrm>
        </p:spPr>
        <p:txBody>
          <a:bodyPr/>
          <a:lstStyle>
            <a:lvl1pPr marL="0" indent="0">
              <a:buNone/>
              <a:defRPr sz="1400">
                <a:solidFill>
                  <a:srgbClr val="000000"/>
                </a:solidFill>
              </a:defRPr>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p:txBody>
      </p:sp>
      <p:sp>
        <p:nvSpPr>
          <p:cNvPr id="4" name="Content Placeholder 3"/>
          <p:cNvSpPr>
            <a:spLocks noGrp="1"/>
          </p:cNvSpPr>
          <p:nvPr>
            <p:ph sz="half" idx="2"/>
          </p:nvPr>
        </p:nvSpPr>
        <p:spPr>
          <a:xfrm>
            <a:off x="476254" y="4114805"/>
            <a:ext cx="11239500" cy="2013585"/>
          </a:xfrm>
        </p:spPr>
        <p:txBody>
          <a:bodyPr/>
          <a:lstStyle>
            <a:lvl1pPr>
              <a:spcBef>
                <a:spcPts val="536"/>
              </a:spcBef>
              <a:defRPr sz="1400">
                <a:solidFill>
                  <a:srgbClr val="000000"/>
                </a:solidFill>
              </a:defRPr>
            </a:lvl1pPr>
            <a:lvl2pPr>
              <a:defRPr sz="1400">
                <a:solidFill>
                  <a:srgbClr val="000000"/>
                </a:solidFill>
              </a:defRPr>
            </a:lvl2pPr>
            <a:lvl3pPr>
              <a:defRPr sz="1400">
                <a:solidFill>
                  <a:srgbClr val="000000"/>
                </a:solidFill>
              </a:defRPr>
            </a:lvl3pPr>
            <a:lvl4pPr>
              <a:defRPr sz="14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2"/>
          </p:nvPr>
        </p:nvSpPr>
        <p:spPr>
          <a:xfrm>
            <a:off x="4288934" y="1633729"/>
            <a:ext cx="3609905" cy="2286787"/>
          </a:xfrm>
        </p:spPr>
        <p:txBody>
          <a:bodyPr/>
          <a:lstStyle>
            <a:lvl1pPr marL="0" indent="0">
              <a:buNone/>
              <a:defRPr sz="1400">
                <a:solidFill>
                  <a:srgbClr val="000000"/>
                </a:solidFill>
              </a:defRPr>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2"/>
          <p:cNvSpPr>
            <a:spLocks noGrp="1"/>
          </p:cNvSpPr>
          <p:nvPr>
            <p:ph sz="half" idx="13"/>
          </p:nvPr>
        </p:nvSpPr>
        <p:spPr>
          <a:xfrm>
            <a:off x="8102321" y="1633729"/>
            <a:ext cx="3609905" cy="2286787"/>
          </a:xfrm>
        </p:spPr>
        <p:txBody>
          <a:bodyPr/>
          <a:lstStyle>
            <a:lvl1pPr marL="0" indent="0">
              <a:buNone/>
              <a:defRPr sz="1400">
                <a:solidFill>
                  <a:srgbClr val="000000"/>
                </a:solidFill>
              </a:defRPr>
            </a:lvl1pPr>
            <a:lvl2pPr>
              <a:defRPr sz="1100"/>
            </a:lvl2pPr>
            <a:lvl3pPr>
              <a:defRPr sz="1100"/>
            </a:lvl3pPr>
            <a:lvl4pPr>
              <a:defRPr sz="1100"/>
            </a:lvl4pPr>
            <a:lvl5pPr>
              <a:defRPr sz="1100"/>
            </a:lvl5pPr>
            <a:lvl6pPr>
              <a:defRPr sz="1600"/>
            </a:lvl6pPr>
            <a:lvl7pPr>
              <a:defRPr sz="1600"/>
            </a:lvl7pPr>
            <a:lvl8pPr>
              <a:defRPr sz="1600"/>
            </a:lvl8pPr>
            <a:lvl9pPr>
              <a:defRPr sz="1600"/>
            </a:lvl9pPr>
          </a:lstStyle>
          <a:p>
            <a:pPr lvl="0"/>
            <a:r>
              <a:rPr lang="en-US"/>
              <a:t>Click to edit Master text styles</a:t>
            </a:r>
          </a:p>
        </p:txBody>
      </p:sp>
      <p:sp>
        <p:nvSpPr>
          <p:cNvPr id="5" name="Title 4"/>
          <p:cNvSpPr>
            <a:spLocks noGrp="1"/>
          </p:cNvSpPr>
          <p:nvPr>
            <p:ph type="title"/>
          </p:nvPr>
        </p:nvSpPr>
        <p:spPr>
          <a:xfrm>
            <a:off x="476254" y="293688"/>
            <a:ext cx="11239500" cy="762000"/>
          </a:xfrm>
        </p:spPr>
        <p:txBody>
          <a:bodyPr/>
          <a:lstStyle/>
          <a:p>
            <a:r>
              <a:rPr lang="en-US"/>
              <a:t>Click to edit Master title style</a:t>
            </a:r>
          </a:p>
        </p:txBody>
      </p:sp>
      <p:sp>
        <p:nvSpPr>
          <p:cNvPr id="2" name="Slide Number Placeholder 1"/>
          <p:cNvSpPr>
            <a:spLocks noGrp="1"/>
          </p:cNvSpPr>
          <p:nvPr>
            <p:ph type="sldNum" sz="quarter" idx="14"/>
          </p:nvPr>
        </p:nvSpPr>
        <p:spPr/>
        <p:txBody>
          <a:bodyPr/>
          <a:lstStyle/>
          <a:p>
            <a:fld id="{B6F15528-21DE-4FAA-801E-634DDDAF4B2B}" type="slidenum">
              <a:rPr>
                <a:solidFill>
                  <a:srgbClr val="000000"/>
                </a:solidFill>
              </a:rPr>
              <a:pPr/>
              <a:t>‹#›</a:t>
            </a:fld>
            <a:endParaRPr dirty="0">
              <a:solidFill>
                <a:srgbClr val="000000"/>
              </a:solidFill>
            </a:endParaRPr>
          </a:p>
        </p:txBody>
      </p:sp>
      <p:sp>
        <p:nvSpPr>
          <p:cNvPr id="8" name="Footer Placeholder 7"/>
          <p:cNvSpPr>
            <a:spLocks noGrp="1"/>
          </p:cNvSpPr>
          <p:nvPr>
            <p:ph type="ftr" sz="quarter" idx="15"/>
          </p:nvPr>
        </p:nvSpPr>
        <p:spPr/>
        <p:txBody>
          <a:bodyPr/>
          <a:lstStyle/>
          <a:p>
            <a:endParaRPr dirty="0">
              <a:solidFill>
                <a:srgbClr val="000000"/>
              </a:solidFill>
            </a:endParaRPr>
          </a:p>
        </p:txBody>
      </p:sp>
    </p:spTree>
    <p:extLst>
      <p:ext uri="{BB962C8B-B14F-4D97-AF65-F5344CB8AC3E}">
        <p14:creationId xmlns:p14="http://schemas.microsoft.com/office/powerpoint/2010/main" val="23119147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Tree>
    <p:extLst>
      <p:ext uri="{BB962C8B-B14F-4D97-AF65-F5344CB8AC3E}">
        <p14:creationId xmlns:p14="http://schemas.microsoft.com/office/powerpoint/2010/main" val="41341645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445084" y="6462995"/>
            <a:ext cx="3758781" cy="168100"/>
          </a:xfrm>
        </p:spPr>
        <p:txBody>
          <a:bodyPr/>
          <a:lstStyle/>
          <a:p>
            <a:endParaRPr dirty="0">
              <a:solidFill>
                <a:srgbClr val="000000"/>
              </a:solidFill>
            </a:endParaRP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0178862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3" name="Picture 2"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51600" y="2858892"/>
            <a:ext cx="5688800" cy="1140221"/>
          </a:xfrm>
          <a:prstGeom prst="rect">
            <a:avLst/>
          </a:prstGeom>
        </p:spPr>
      </p:pic>
    </p:spTree>
    <p:extLst>
      <p:ext uri="{BB962C8B-B14F-4D97-AF65-F5344CB8AC3E}">
        <p14:creationId xmlns:p14="http://schemas.microsoft.com/office/powerpoint/2010/main" val="4127243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Factoid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76254" y="1719075"/>
            <a:ext cx="11239500" cy="2190495"/>
          </a:xfrm>
        </p:spPr>
        <p:txBody>
          <a:bodyPr anchor="b">
            <a:noAutofit/>
          </a:bodyPr>
          <a:lstStyle>
            <a:lvl1pPr>
              <a:lnSpc>
                <a:spcPct val="90000"/>
              </a:lnSpc>
              <a:defRPr sz="11600" b="0" i="0" baseline="0">
                <a:solidFill>
                  <a:schemeClr val="bg1"/>
                </a:solidFill>
                <a:latin typeface="EMprint" panose="020B0503020204020204" pitchFamily="34" charset="0"/>
                <a:ea typeface="EMprint" panose="020B0503020204020204" pitchFamily="34" charset="0"/>
                <a:cs typeface="Arial"/>
              </a:defRPr>
            </a:lvl1pPr>
          </a:lstStyle>
          <a:p>
            <a:r>
              <a:rPr lang="en-US"/>
              <a:t>Data</a:t>
            </a:r>
          </a:p>
        </p:txBody>
      </p:sp>
      <p:sp>
        <p:nvSpPr>
          <p:cNvPr id="12" name="Content Placeholder 4"/>
          <p:cNvSpPr>
            <a:spLocks noGrp="1"/>
          </p:cNvSpPr>
          <p:nvPr>
            <p:ph sz="quarter" idx="11"/>
          </p:nvPr>
        </p:nvSpPr>
        <p:spPr>
          <a:xfrm>
            <a:off x="476254" y="3756660"/>
            <a:ext cx="11239500" cy="1828800"/>
          </a:xfrm>
        </p:spPr>
        <p:txBody>
          <a:bodyPr/>
          <a:lstStyle>
            <a:lvl1pPr marL="0" indent="0">
              <a:lnSpc>
                <a:spcPct val="90000"/>
              </a:lnSpc>
              <a:buNone/>
              <a:defRPr lang="en-US" sz="3200" kern="120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2216339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1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EF6F6A-CBCE-6E4D-AD1D-AFCD8E38B2F9}"/>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C3EC81-77F8-134C-A8E4-2E64BE6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ABE412-5FF5-0F47-B6A8-B7F73E9800D2}"/>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2" name="Text Placeholder 11">
            <a:extLst>
              <a:ext uri="{FF2B5EF4-FFF2-40B4-BE49-F238E27FC236}">
                <a16:creationId xmlns:a16="http://schemas.microsoft.com/office/drawing/2014/main" id="{5AF221E1-88A2-8746-9DE7-82DD58467060}"/>
              </a:ext>
            </a:extLst>
          </p:cNvPr>
          <p:cNvSpPr>
            <a:spLocks noGrp="1"/>
          </p:cNvSpPr>
          <p:nvPr>
            <p:ph type="body" sz="quarter" idx="10"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3314951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Factoid White">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80063" y="1719075"/>
            <a:ext cx="11239500" cy="2190495"/>
          </a:xfrm>
        </p:spPr>
        <p:txBody>
          <a:bodyPr anchor="b">
            <a:noAutofit/>
          </a:bodyPr>
          <a:lstStyle>
            <a:lvl1pPr>
              <a:lnSpc>
                <a:spcPct val="90000"/>
              </a:lnSpc>
              <a:defRPr sz="11600" b="0" i="0" baseline="0">
                <a:solidFill>
                  <a:schemeClr val="accent2"/>
                </a:solidFill>
                <a:latin typeface="EMprint" panose="020B0503020204020204" pitchFamily="34" charset="0"/>
                <a:ea typeface="EMprint" panose="020B0503020204020204" pitchFamily="34" charset="0"/>
                <a:cs typeface="Arial"/>
              </a:defRPr>
            </a:lvl1pPr>
          </a:lstStyle>
          <a:p>
            <a:r>
              <a:rPr lang="en-US"/>
              <a:t>Data</a:t>
            </a:r>
          </a:p>
        </p:txBody>
      </p:sp>
      <p:sp>
        <p:nvSpPr>
          <p:cNvPr id="12" name="Content Placeholder 4"/>
          <p:cNvSpPr>
            <a:spLocks noGrp="1"/>
          </p:cNvSpPr>
          <p:nvPr>
            <p:ph sz="quarter" idx="11"/>
          </p:nvPr>
        </p:nvSpPr>
        <p:spPr>
          <a:xfrm>
            <a:off x="480061" y="3756660"/>
            <a:ext cx="11239500" cy="1828800"/>
          </a:xfrm>
        </p:spPr>
        <p:txBody>
          <a:bodyPr/>
          <a:lstStyle>
            <a:lvl1pPr marL="0" indent="0">
              <a:lnSpc>
                <a:spcPct val="90000"/>
              </a:lnSpc>
              <a:buNone/>
              <a:defRPr lang="en-US" sz="3200" kern="1200" dirty="0" smtClean="0">
                <a:solidFill>
                  <a:schemeClr val="accent2"/>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2" name="Slide Number Placeholder 1"/>
          <p:cNvSpPr>
            <a:spLocks noGrp="1"/>
          </p:cNvSpPr>
          <p:nvPr>
            <p:ph type="sldNum" sz="quarter" idx="12"/>
          </p:nvPr>
        </p:nvSpPr>
        <p:spPr/>
        <p:txBody>
          <a:bodyPr/>
          <a:lstStyle>
            <a:lvl1pPr>
              <a:defRPr>
                <a:latin typeface="EMprint" panose="020B0503020204020204" pitchFamily="34" charset="0"/>
                <a:ea typeface="EMprint" panose="020B0503020204020204" pitchFamily="34" charset="0"/>
              </a:defRPr>
            </a:lvl1pPr>
          </a:lstStyle>
          <a:p>
            <a:fld id="{B6F15528-21DE-4FAA-801E-634DDDAF4B2B}" type="slidenum">
              <a:rPr smtClean="0">
                <a:solidFill>
                  <a:srgbClr val="000000"/>
                </a:solidFill>
              </a:rPr>
              <a:pPr/>
              <a:t>‹#›</a:t>
            </a:fld>
            <a:endParaRPr dirty="0">
              <a:solidFill>
                <a:srgbClr val="000000"/>
              </a:solidFill>
            </a:endParaRPr>
          </a:p>
        </p:txBody>
      </p:sp>
      <p:sp>
        <p:nvSpPr>
          <p:cNvPr id="3" name="Footer Placeholder 2"/>
          <p:cNvSpPr>
            <a:spLocks noGrp="1"/>
          </p:cNvSpPr>
          <p:nvPr>
            <p:ph type="ftr" sz="quarter" idx="13"/>
          </p:nvPr>
        </p:nvSpPr>
        <p:spPr/>
        <p:txBody>
          <a:bodyPr/>
          <a:lstStyle>
            <a:lvl1pPr>
              <a:defRPr>
                <a:latin typeface="EMprint" panose="020B0503020204020204" pitchFamily="34" charset="0"/>
                <a:ea typeface="EMprint" panose="020B0503020204020204" pitchFamily="34" charset="0"/>
              </a:defRPr>
            </a:lvl1pPr>
          </a:lstStyle>
          <a:p>
            <a:endParaRPr dirty="0">
              <a:solidFill>
                <a:srgbClr val="000000"/>
              </a:solidFill>
            </a:endParaRPr>
          </a:p>
        </p:txBody>
      </p:sp>
    </p:spTree>
    <p:extLst>
      <p:ext uri="{BB962C8B-B14F-4D97-AF65-F5344CB8AC3E}">
        <p14:creationId xmlns:p14="http://schemas.microsoft.com/office/powerpoint/2010/main" val="42613278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2 Factoids White">
    <p:spTree>
      <p:nvGrpSpPr>
        <p:cNvPr id="1" name=""/>
        <p:cNvGrpSpPr/>
        <p:nvPr/>
      </p:nvGrpSpPr>
      <p:grpSpPr>
        <a:xfrm>
          <a:off x="0" y="0"/>
          <a:ext cx="0" cy="0"/>
          <a:chOff x="0" y="0"/>
          <a:chExt cx="0" cy="0"/>
        </a:xfrm>
      </p:grpSpPr>
      <p:sp>
        <p:nvSpPr>
          <p:cNvPr id="6" name="Content Placeholder 4"/>
          <p:cNvSpPr>
            <a:spLocks noGrp="1"/>
          </p:cNvSpPr>
          <p:nvPr>
            <p:ph sz="quarter" idx="13" hasCustomPrompt="1"/>
          </p:nvPr>
        </p:nvSpPr>
        <p:spPr>
          <a:xfrm>
            <a:off x="6798733" y="1752768"/>
            <a:ext cx="4871579" cy="1828800"/>
          </a:xfrm>
          <a:noFill/>
          <a:ln>
            <a:noFill/>
          </a:ln>
        </p:spPr>
        <p:txBody>
          <a:bodyPr vert="horz" wrap="square" lIns="0" tIns="0" rIns="0" bIns="0" numCol="1" anchor="t" anchorCtr="0" compatLnSpc="1">
            <a:prstTxWarp prst="textNoShape">
              <a:avLst/>
            </a:prstTxWarp>
            <a:noAutofit/>
          </a:bodyPr>
          <a:lstStyle>
            <a:lvl1pPr marL="0" indent="0">
              <a:lnSpc>
                <a:spcPct val="90000"/>
              </a:lnSpc>
              <a:buNone/>
              <a:defRPr lang="en-US" sz="11600" b="0" i="0" baseline="0" dirty="0" smtClean="0">
                <a:solidFill>
                  <a:srgbClr val="00A3E0"/>
                </a:solidFill>
                <a:latin typeface="EMprint" panose="020B0503020204020204" pitchFamily="34" charset="0"/>
                <a:ea typeface="EMprint" panose="020B0503020204020204" pitchFamily="34" charset="0"/>
                <a:cs typeface="Arial"/>
              </a:defRPr>
            </a:lvl1pPr>
          </a:lstStyle>
          <a:p>
            <a:pPr lvl="0">
              <a:lnSpc>
                <a:spcPct val="90000"/>
              </a:lnSpc>
            </a:pPr>
            <a:r>
              <a:rPr lang="en-US"/>
              <a:t>Data</a:t>
            </a:r>
          </a:p>
        </p:txBody>
      </p:sp>
      <p:sp>
        <p:nvSpPr>
          <p:cNvPr id="7" name="Content Placeholder 4"/>
          <p:cNvSpPr>
            <a:spLocks noGrp="1"/>
          </p:cNvSpPr>
          <p:nvPr>
            <p:ph sz="quarter" idx="14" hasCustomPrompt="1"/>
          </p:nvPr>
        </p:nvSpPr>
        <p:spPr>
          <a:xfrm>
            <a:off x="480060" y="1752768"/>
            <a:ext cx="4871579" cy="1828800"/>
          </a:xfrm>
          <a:noFill/>
          <a:ln>
            <a:noFill/>
          </a:ln>
        </p:spPr>
        <p:txBody>
          <a:bodyPr vert="horz" wrap="square" lIns="0" tIns="0" rIns="0" bIns="0" numCol="1" anchor="t" anchorCtr="0" compatLnSpc="1">
            <a:prstTxWarp prst="textNoShape">
              <a:avLst/>
            </a:prstTxWarp>
          </a:bodyPr>
          <a:lstStyle>
            <a:lvl1pPr marL="0" indent="0">
              <a:lnSpc>
                <a:spcPct val="90000"/>
              </a:lnSpc>
              <a:buNone/>
              <a:defRPr lang="en-US" sz="11600" dirty="0" smtClean="0">
                <a:solidFill>
                  <a:schemeClr val="accent1"/>
                </a:solidFill>
                <a:latin typeface="EMprint" panose="020B0503020204020204" pitchFamily="34" charset="0"/>
                <a:ea typeface="EMprint" panose="020B0503020204020204" pitchFamily="34" charset="0"/>
                <a:cs typeface="Arial"/>
              </a:defRPr>
            </a:lvl1pPr>
          </a:lstStyle>
          <a:p>
            <a:pPr lvl="0"/>
            <a:r>
              <a:rPr lang="en-US"/>
              <a:t>Data</a:t>
            </a:r>
          </a:p>
        </p:txBody>
      </p:sp>
      <p:sp>
        <p:nvSpPr>
          <p:cNvPr id="12" name="Content Placeholder 4"/>
          <p:cNvSpPr>
            <a:spLocks noGrp="1"/>
          </p:cNvSpPr>
          <p:nvPr>
            <p:ph sz="quarter" idx="11"/>
          </p:nvPr>
        </p:nvSpPr>
        <p:spPr>
          <a:xfrm>
            <a:off x="480060" y="3731864"/>
            <a:ext cx="4871579" cy="1828800"/>
          </a:xfrm>
        </p:spPr>
        <p:txBody>
          <a:bodyPr/>
          <a:lstStyle>
            <a:lvl1pPr marL="0" indent="0">
              <a:lnSpc>
                <a:spcPct val="90000"/>
              </a:lnSpc>
              <a:buNone/>
              <a:defRPr lang="en-US" sz="2600" kern="1200" dirty="0" smtClean="0">
                <a:solidFill>
                  <a:schemeClr val="accent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5" name="Content Placeholder 4"/>
          <p:cNvSpPr>
            <a:spLocks noGrp="1"/>
          </p:cNvSpPr>
          <p:nvPr>
            <p:ph sz="quarter" idx="12"/>
          </p:nvPr>
        </p:nvSpPr>
        <p:spPr>
          <a:xfrm>
            <a:off x="6798733" y="3731864"/>
            <a:ext cx="4871579" cy="1828800"/>
          </a:xfrm>
        </p:spPr>
        <p:txBody>
          <a:bodyPr/>
          <a:lstStyle>
            <a:lvl1pPr marL="0" indent="0">
              <a:lnSpc>
                <a:spcPct val="90000"/>
              </a:lnSpc>
              <a:buNone/>
              <a:defRPr lang="en-US" sz="2600" kern="1200" dirty="0" smtClean="0">
                <a:solidFill>
                  <a:srgbClr val="00A3E0"/>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Click to edit Master text styles</a:t>
            </a:r>
          </a:p>
        </p:txBody>
      </p:sp>
      <p:sp>
        <p:nvSpPr>
          <p:cNvPr id="2" name="Slide Number Placeholder 1"/>
          <p:cNvSpPr>
            <a:spLocks noGrp="1"/>
          </p:cNvSpPr>
          <p:nvPr>
            <p:ph type="sldNum" sz="quarter" idx="15"/>
          </p:nvPr>
        </p:nvSpPr>
        <p:spPr/>
        <p:txBody>
          <a:bodyPr/>
          <a:lstStyle>
            <a:lvl1pPr>
              <a:defRPr>
                <a:latin typeface="EMprint" panose="020B0503020204020204" pitchFamily="34" charset="0"/>
                <a:ea typeface="EMprint" panose="020B0503020204020204" pitchFamily="34" charset="0"/>
              </a:defRPr>
            </a:lvl1pPr>
          </a:lstStyle>
          <a:p>
            <a:fld id="{B6F15528-21DE-4FAA-801E-634DDDAF4B2B}" type="slidenum">
              <a:rPr smtClean="0">
                <a:solidFill>
                  <a:srgbClr val="000000"/>
                </a:solidFill>
              </a:rPr>
              <a:pPr/>
              <a:t>‹#›</a:t>
            </a:fld>
            <a:endParaRPr dirty="0">
              <a:solidFill>
                <a:srgbClr val="000000"/>
              </a:solidFill>
            </a:endParaRPr>
          </a:p>
        </p:txBody>
      </p:sp>
      <p:sp>
        <p:nvSpPr>
          <p:cNvPr id="3" name="Footer Placeholder 2"/>
          <p:cNvSpPr>
            <a:spLocks noGrp="1"/>
          </p:cNvSpPr>
          <p:nvPr>
            <p:ph type="ftr" sz="quarter" idx="16"/>
          </p:nvPr>
        </p:nvSpPr>
        <p:spPr/>
        <p:txBody>
          <a:bodyPr/>
          <a:lstStyle>
            <a:lvl1pPr>
              <a:defRPr>
                <a:latin typeface="EMprint" panose="020B0503020204020204" pitchFamily="34" charset="0"/>
                <a:ea typeface="EMprint" panose="020B0503020204020204" pitchFamily="34" charset="0"/>
              </a:defRPr>
            </a:lvl1pPr>
          </a:lstStyle>
          <a:p>
            <a:endParaRPr dirty="0">
              <a:solidFill>
                <a:srgbClr val="000000"/>
              </a:solidFill>
            </a:endParaRPr>
          </a:p>
        </p:txBody>
      </p:sp>
    </p:spTree>
    <p:extLst>
      <p:ext uri="{BB962C8B-B14F-4D97-AF65-F5344CB8AC3E}">
        <p14:creationId xmlns:p14="http://schemas.microsoft.com/office/powerpoint/2010/main" val="34692569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ivider Text Black">
    <p:spTree>
      <p:nvGrpSpPr>
        <p:cNvPr id="1" name=""/>
        <p:cNvGrpSpPr/>
        <p:nvPr/>
      </p:nvGrpSpPr>
      <p:grpSpPr>
        <a:xfrm>
          <a:off x="0" y="0"/>
          <a:ext cx="0" cy="0"/>
          <a:chOff x="0" y="0"/>
          <a:chExt cx="0" cy="0"/>
        </a:xfrm>
      </p:grpSpPr>
      <p:sp>
        <p:nvSpPr>
          <p:cNvPr id="4" name="Title 3"/>
          <p:cNvSpPr>
            <a:spLocks noGrp="1"/>
          </p:cNvSpPr>
          <p:nvPr>
            <p:ph type="ctrTitle"/>
          </p:nvPr>
        </p:nvSpPr>
        <p:spPr>
          <a:xfrm>
            <a:off x="480063"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rgbClr val="000000"/>
                </a:solidFill>
              </a:defRPr>
            </a:lvl1pPr>
          </a:lstStyle>
          <a:p>
            <a:pPr lvl="0">
              <a:lnSpc>
                <a:spcPct val="90000"/>
              </a:lnSpc>
            </a:pPr>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3" name="Footer Placeholder 2"/>
          <p:cNvSpPr>
            <a:spLocks noGrp="1"/>
          </p:cNvSpPr>
          <p:nvPr>
            <p:ph type="ftr" sz="quarter" idx="11"/>
          </p:nvPr>
        </p:nvSpPr>
        <p:spPr/>
        <p:txBody>
          <a:bodyPr/>
          <a:lstStyle/>
          <a:p>
            <a:endParaRPr dirty="0">
              <a:solidFill>
                <a:srgbClr val="000000"/>
              </a:solidFill>
            </a:endParaRPr>
          </a:p>
        </p:txBody>
      </p:sp>
    </p:spTree>
    <p:extLst>
      <p:ext uri="{BB962C8B-B14F-4D97-AF65-F5344CB8AC3E}">
        <p14:creationId xmlns:p14="http://schemas.microsoft.com/office/powerpoint/2010/main" val="2543781834"/>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ivider Text Cyan">
    <p:spTree>
      <p:nvGrpSpPr>
        <p:cNvPr id="1" name=""/>
        <p:cNvGrpSpPr/>
        <p:nvPr/>
      </p:nvGrpSpPr>
      <p:grpSpPr>
        <a:xfrm>
          <a:off x="0" y="0"/>
          <a:ext cx="0" cy="0"/>
          <a:chOff x="0" y="0"/>
          <a:chExt cx="0" cy="0"/>
        </a:xfrm>
      </p:grpSpPr>
      <p:sp>
        <p:nvSpPr>
          <p:cNvPr id="7" name="Title 3"/>
          <p:cNvSpPr>
            <a:spLocks noGrp="1"/>
          </p:cNvSpPr>
          <p:nvPr>
            <p:ph type="ctrTitle"/>
          </p:nvPr>
        </p:nvSpPr>
        <p:spPr>
          <a:xfrm>
            <a:off x="480063"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accent2"/>
                </a:solidFill>
              </a:defRPr>
            </a:lvl1pPr>
          </a:lstStyle>
          <a:p>
            <a:pPr lvl="0">
              <a:lnSpc>
                <a:spcPct val="90000"/>
              </a:lnSpc>
            </a:pPr>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3" name="Footer Placeholder 2"/>
          <p:cNvSpPr>
            <a:spLocks noGrp="1"/>
          </p:cNvSpPr>
          <p:nvPr>
            <p:ph type="ftr" sz="quarter" idx="11"/>
          </p:nvPr>
        </p:nvSpPr>
        <p:spPr/>
        <p:txBody>
          <a:bodyPr/>
          <a:lstStyle/>
          <a:p>
            <a:endParaRPr dirty="0">
              <a:solidFill>
                <a:srgbClr val="000000"/>
              </a:solidFill>
            </a:endParaRPr>
          </a:p>
        </p:txBody>
      </p:sp>
    </p:spTree>
    <p:extLst>
      <p:ext uri="{BB962C8B-B14F-4D97-AF65-F5344CB8AC3E}">
        <p14:creationId xmlns:p14="http://schemas.microsoft.com/office/powerpoint/2010/main" val="22391815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Divider Blue">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476254"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19052180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Divider Sea Blue">
    <p:bg>
      <p:bgPr>
        <a:gradFill rotWithShape="1">
          <a:gsLst>
            <a:gs pos="44000">
              <a:srgbClr val="007096"/>
            </a:gs>
            <a:gs pos="100000">
              <a:srgbClr val="00ACA8"/>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476254"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US"/>
              <a:t>Click to edit Master title style</a:t>
            </a:r>
          </a:p>
        </p:txBody>
      </p:sp>
    </p:spTree>
    <p:extLst>
      <p:ext uri="{BB962C8B-B14F-4D97-AF65-F5344CB8AC3E}">
        <p14:creationId xmlns:p14="http://schemas.microsoft.com/office/powerpoint/2010/main" val="2120820794"/>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Divider Plum">
    <p:bg>
      <p:bgPr>
        <a:gradFill rotWithShape="1">
          <a:gsLst>
            <a:gs pos="0">
              <a:srgbClr val="890C58"/>
            </a:gs>
            <a:gs pos="100000">
              <a:srgbClr val="D7387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476254"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983716988"/>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Divider Orange">
    <p:bg>
      <p:bgPr>
        <a:gradFill rotWithShape="1">
          <a:gsLst>
            <a:gs pos="43000">
              <a:srgbClr val="F05822"/>
            </a:gs>
            <a:gs pos="100000">
              <a:srgbClr val="F2AC33"/>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476254" y="1143000"/>
            <a:ext cx="11239500" cy="45720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5500" b="0" baseline="0" dirty="0">
                <a:solidFill>
                  <a:schemeClr val="bg1"/>
                </a:solidFill>
              </a:defRPr>
            </a:lvl1pPr>
          </a:lstStyle>
          <a:p>
            <a:pPr lvl="0">
              <a:lnSpc>
                <a:spcPct val="90000"/>
              </a:lnSpc>
            </a:pPr>
            <a:r>
              <a:rPr lang="en-US"/>
              <a:t>Click to edit Master title style</a:t>
            </a:r>
          </a:p>
        </p:txBody>
      </p:sp>
    </p:spTree>
    <p:extLst>
      <p:ext uri="{BB962C8B-B14F-4D97-AF65-F5344CB8AC3E}">
        <p14:creationId xmlns:p14="http://schemas.microsoft.com/office/powerpoint/2010/main" val="305025747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Blue_title_only">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
        <p:nvSpPr>
          <p:cNvPr id="5" name="Title 3"/>
          <p:cNvSpPr>
            <a:spLocks noGrp="1"/>
          </p:cNvSpPr>
          <p:nvPr>
            <p:ph type="ctrTitle"/>
          </p:nvPr>
        </p:nvSpPr>
        <p:spPr>
          <a:xfrm>
            <a:off x="476254" y="292608"/>
            <a:ext cx="11239500" cy="838200"/>
          </a:xfrm>
          <a:prstGeom prst="rect">
            <a:avLst/>
          </a:prstGeom>
          <a:noFill/>
          <a:ln>
            <a:noFill/>
          </a:ln>
        </p:spPr>
        <p:txBody>
          <a:bodyPr vert="horz" wrap="square" lIns="0" tIns="0" rIns="0" bIns="0" numCol="1" anchor="ctr" anchorCtr="0" compatLnSpc="1">
            <a:prstTxWarp prst="textNoShape">
              <a:avLst/>
            </a:prstTxWarp>
            <a:noAutofit/>
          </a:bodyPr>
          <a:lstStyle>
            <a:lvl1pPr>
              <a:lnSpc>
                <a:spcPct val="90000"/>
              </a:lnSpc>
              <a:defRPr lang="en-US" sz="4200" b="0" baseline="0" dirty="0">
                <a:solidFill>
                  <a:schemeClr val="bg1"/>
                </a:solidFill>
              </a:defRPr>
            </a:lvl1pPr>
          </a:lstStyle>
          <a:p>
            <a:pPr lvl="0">
              <a:lnSpc>
                <a:spcPct val="90000"/>
              </a:lnSpc>
            </a:pPr>
            <a:r>
              <a:rPr lang="en-US"/>
              <a:t>Click to edit Master title style</a:t>
            </a:r>
          </a:p>
        </p:txBody>
      </p:sp>
    </p:spTree>
    <p:extLst>
      <p:ext uri="{BB962C8B-B14F-4D97-AF65-F5344CB8AC3E}">
        <p14:creationId xmlns:p14="http://schemas.microsoft.com/office/powerpoint/2010/main" val="1752728980"/>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gradFill rotWithShape="1">
          <a:gsLst>
            <a:gs pos="0">
              <a:schemeClr val="accent1"/>
            </a:gs>
            <a:gs pos="100000">
              <a:schemeClr val="accent2"/>
            </a:gs>
          </a:gsLst>
          <a:lin ang="189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2421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1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28761020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p:cSld name="Key Messaging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76254" y="1143000"/>
            <a:ext cx="11239500" cy="4572000"/>
          </a:xfrm>
        </p:spPr>
        <p:txBody>
          <a:bodyPr anchor="ctr"/>
          <a:lstStyle>
            <a:lvl1pPr marL="0" indent="0">
              <a:buNone/>
              <a:defRPr sz="3800">
                <a:solidFill>
                  <a:schemeClr val="bg1"/>
                </a:solidFill>
              </a:defRPr>
            </a:lvl1pPr>
            <a:lvl2pPr marL="1418" indent="0">
              <a:buNone/>
              <a:defRPr sz="3400">
                <a:solidFill>
                  <a:schemeClr val="bg1"/>
                </a:solidFill>
              </a:defRPr>
            </a:lvl2pPr>
            <a:lvl3pPr>
              <a:defRPr sz="3900"/>
            </a:lvl3pPr>
            <a:lvl4pPr>
              <a:defRPr sz="3900"/>
            </a:lvl4pPr>
            <a:lvl5pPr>
              <a:defRPr sz="39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05956926"/>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Key Messaging White">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476254" y="1143000"/>
            <a:ext cx="11239500" cy="4572000"/>
          </a:xfrm>
        </p:spPr>
        <p:txBody>
          <a:bodyPr anchor="ctr"/>
          <a:lstStyle>
            <a:lvl1pPr marL="0" indent="0">
              <a:buNone/>
              <a:defRPr sz="3800">
                <a:solidFill>
                  <a:srgbClr val="000000"/>
                </a:solidFill>
              </a:defRPr>
            </a:lvl1pPr>
            <a:lvl2pPr marL="1418" indent="0">
              <a:buNone/>
              <a:defRPr sz="3400">
                <a:solidFill>
                  <a:srgbClr val="000000"/>
                </a:solidFill>
              </a:defRPr>
            </a:lvl2pPr>
            <a:lvl3pPr>
              <a:defRPr sz="3900"/>
            </a:lvl3pPr>
            <a:lvl4pPr>
              <a:defRPr sz="3900"/>
            </a:lvl4pPr>
            <a:lvl5pPr>
              <a:defRPr sz="3900"/>
            </a:lvl5pPr>
          </a:lstStyle>
          <a:p>
            <a:pPr lvl="0"/>
            <a:r>
              <a:rPr lang="en-US"/>
              <a:t>Click to edit Master text styles</a:t>
            </a:r>
          </a:p>
          <a:p>
            <a:pPr lvl="1"/>
            <a:r>
              <a:rPr lang="en-US"/>
              <a:t>Second level</a:t>
            </a:r>
          </a:p>
        </p:txBody>
      </p:sp>
      <p:sp>
        <p:nvSpPr>
          <p:cNvPr id="2" name="Slide Number Placeholder 1"/>
          <p:cNvSpPr>
            <a:spLocks noGrp="1"/>
          </p:cNvSpPr>
          <p:nvPr>
            <p:ph type="sldNum" sz="quarter" idx="11"/>
          </p:nvPr>
        </p:nvSpPr>
        <p:spPr/>
        <p:txBody>
          <a:bodyPr/>
          <a:lstStyle/>
          <a:p>
            <a:fld id="{B6F15528-21DE-4FAA-801E-634DDDAF4B2B}" type="slidenum">
              <a:rPr>
                <a:solidFill>
                  <a:srgbClr val="000000"/>
                </a:solidFill>
              </a:rPr>
              <a:pPr/>
              <a:t>‹#›</a:t>
            </a:fld>
            <a:endParaRPr dirty="0">
              <a:solidFill>
                <a:srgbClr val="000000"/>
              </a:solidFill>
            </a:endParaRPr>
          </a:p>
        </p:txBody>
      </p:sp>
      <p:sp>
        <p:nvSpPr>
          <p:cNvPr id="3" name="Footer Placeholder 2"/>
          <p:cNvSpPr>
            <a:spLocks noGrp="1"/>
          </p:cNvSpPr>
          <p:nvPr>
            <p:ph type="ftr" sz="quarter" idx="12"/>
          </p:nvPr>
        </p:nvSpPr>
        <p:spPr/>
        <p:txBody>
          <a:bodyPr/>
          <a:lstStyle/>
          <a:p>
            <a:endParaRPr dirty="0">
              <a:solidFill>
                <a:srgbClr val="000000"/>
              </a:solidFill>
            </a:endParaRPr>
          </a:p>
        </p:txBody>
      </p:sp>
    </p:spTree>
    <p:extLst>
      <p:ext uri="{BB962C8B-B14F-4D97-AF65-F5344CB8AC3E}">
        <p14:creationId xmlns:p14="http://schemas.microsoft.com/office/powerpoint/2010/main" val="3269782346"/>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cSld name="Content with 2 Images">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1" y="3558236"/>
            <a:ext cx="6096000" cy="3299765"/>
          </a:xfrm>
          <a:solidFill>
            <a:schemeClr val="bg1">
              <a:lumMod val="85000"/>
            </a:schemeClr>
          </a:solidFill>
        </p:spPr>
        <p:txBody>
          <a:bodyPr rtlCol="0">
            <a:noAutofit/>
          </a:bodyPr>
          <a:lstStyle>
            <a:lvl1pPr marL="0" indent="0">
              <a:buNone/>
              <a:defRPr sz="1100">
                <a:solidFill>
                  <a:srgbClr val="000000"/>
                </a:solidFill>
              </a:defRPr>
            </a:lvl1pPr>
          </a:lstStyle>
          <a:p>
            <a:pPr lvl="0"/>
            <a:r>
              <a:rPr lang="en-US" noProof="0" dirty="0"/>
              <a:t>Click icon to add picture</a:t>
            </a:r>
          </a:p>
        </p:txBody>
      </p:sp>
      <p:sp>
        <p:nvSpPr>
          <p:cNvPr id="8" name="Content Placeholder 7"/>
          <p:cNvSpPr>
            <a:spLocks noGrp="1"/>
          </p:cNvSpPr>
          <p:nvPr>
            <p:ph sz="quarter" idx="10"/>
          </p:nvPr>
        </p:nvSpPr>
        <p:spPr>
          <a:xfrm>
            <a:off x="476254"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2"/>
          </p:nvPr>
        </p:nvSpPr>
        <p:spPr>
          <a:xfrm>
            <a:off x="6096000" y="3558236"/>
            <a:ext cx="6096000" cy="3299765"/>
          </a:xfrm>
          <a:solidFill>
            <a:schemeClr val="bg1">
              <a:lumMod val="85000"/>
            </a:schemeClr>
          </a:solidFill>
        </p:spPr>
        <p:txBody>
          <a:bodyPr rtlCol="0">
            <a:noAutofit/>
          </a:bodyPr>
          <a:lstStyle>
            <a:lvl1pPr marL="0" indent="0">
              <a:buNone/>
              <a:defRPr sz="1100">
                <a:solidFill>
                  <a:srgbClr val="000000"/>
                </a:solidFill>
              </a:defRPr>
            </a:lvl1pPr>
          </a:lstStyle>
          <a:p>
            <a:pPr lvl="0"/>
            <a:r>
              <a:rPr lang="en-US" noProof="0" dirty="0"/>
              <a:t>Click icon to add picture</a:t>
            </a:r>
          </a:p>
        </p:txBody>
      </p:sp>
      <p:sp>
        <p:nvSpPr>
          <p:cNvPr id="2" name="Title 1"/>
          <p:cNvSpPr>
            <a:spLocks noGrp="1"/>
          </p:cNvSpPr>
          <p:nvPr>
            <p:ph type="title"/>
          </p:nvPr>
        </p:nvSpPr>
        <p:spPr>
          <a:xfrm>
            <a:off x="476254" y="293688"/>
            <a:ext cx="11239500" cy="762000"/>
          </a:xfrm>
        </p:spPr>
        <p:txBody>
          <a:bodyPr/>
          <a:lstStyle/>
          <a:p>
            <a:r>
              <a:rPr lang="en-US"/>
              <a:t>Click to edit Master title style</a:t>
            </a:r>
          </a:p>
        </p:txBody>
      </p:sp>
    </p:spTree>
    <p:extLst>
      <p:ext uri="{BB962C8B-B14F-4D97-AF65-F5344CB8AC3E}">
        <p14:creationId xmlns:p14="http://schemas.microsoft.com/office/powerpoint/2010/main" val="21637847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Legal cop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6" name="Content Placeholder 5"/>
          <p:cNvSpPr>
            <a:spLocks noGrp="1"/>
          </p:cNvSpPr>
          <p:nvPr>
            <p:ph sz="quarter" idx="12"/>
          </p:nvPr>
        </p:nvSpPr>
        <p:spPr>
          <a:xfrm>
            <a:off x="2511555" y="2816353"/>
            <a:ext cx="7182716" cy="1140629"/>
          </a:xfrm>
        </p:spPr>
        <p:txBody>
          <a:bodyPr lIns="91440" tIns="45720" rIns="91440" bIns="45720" anchor="ctr"/>
          <a:lstStyle>
            <a:lvl1pPr marL="0" indent="0">
              <a:buNone/>
              <a:defRPr sz="1000">
                <a:solidFill>
                  <a:schemeClr val="tx1">
                    <a:lumMod val="50000"/>
                    <a:lumOff val="50000"/>
                  </a:schemeClr>
                </a:solidFill>
              </a:defRPr>
            </a:lvl1pPr>
            <a:lvl2pPr>
              <a:defRPr sz="1000">
                <a:solidFill>
                  <a:schemeClr val="bg1">
                    <a:lumMod val="50000"/>
                  </a:schemeClr>
                </a:solidFill>
              </a:defRPr>
            </a:lvl2pPr>
            <a:lvl3pPr>
              <a:defRPr sz="100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n-US"/>
              <a:t>Click to edit Master text styles</a:t>
            </a:r>
          </a:p>
        </p:txBody>
      </p:sp>
    </p:spTree>
    <p:extLst>
      <p:ext uri="{BB962C8B-B14F-4D97-AF65-F5344CB8AC3E}">
        <p14:creationId xmlns:p14="http://schemas.microsoft.com/office/powerpoint/2010/main" val="3354462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Content with Image Bottom">
    <p:spTree>
      <p:nvGrpSpPr>
        <p:cNvPr id="1" name=""/>
        <p:cNvGrpSpPr/>
        <p:nvPr/>
      </p:nvGrpSpPr>
      <p:grpSpPr>
        <a:xfrm>
          <a:off x="0" y="0"/>
          <a:ext cx="0" cy="0"/>
          <a:chOff x="0" y="0"/>
          <a:chExt cx="0" cy="0"/>
        </a:xfrm>
      </p:grpSpPr>
      <p:sp>
        <p:nvSpPr>
          <p:cNvPr id="5" name="Picture Placeholder 5"/>
          <p:cNvSpPr>
            <a:spLocks noGrp="1"/>
          </p:cNvSpPr>
          <p:nvPr>
            <p:ph type="pic" sz="quarter" idx="11"/>
          </p:nvPr>
        </p:nvSpPr>
        <p:spPr>
          <a:xfrm>
            <a:off x="1" y="3558235"/>
            <a:ext cx="12192000" cy="3299765"/>
          </a:xfrm>
          <a:solidFill>
            <a:schemeClr val="bg1">
              <a:lumMod val="85000"/>
            </a:schemeClr>
          </a:solidFill>
        </p:spPr>
        <p:txBody>
          <a:bodyPr rtlCol="0">
            <a:noAutofit/>
          </a:bodyPr>
          <a:lstStyle>
            <a:lvl1pPr marL="0" indent="0">
              <a:buNone/>
              <a:defRPr sz="1500">
                <a:solidFill>
                  <a:srgbClr val="000000"/>
                </a:solidFill>
              </a:defRPr>
            </a:lvl1pPr>
          </a:lstStyle>
          <a:p>
            <a:pPr lvl="0"/>
            <a:r>
              <a:rPr lang="en-US" noProof="0" dirty="0"/>
              <a:t>Drag picture to placeholder or click icon to add</a:t>
            </a:r>
          </a:p>
        </p:txBody>
      </p:sp>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Tree>
    <p:extLst>
      <p:ext uri="{BB962C8B-B14F-4D97-AF65-F5344CB8AC3E}">
        <p14:creationId xmlns:p14="http://schemas.microsoft.com/office/powerpoint/2010/main" val="1952811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D. Green highlight">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131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srgbClr val="FFFFFF"/>
              </a:solidFill>
              <a:ea typeface="EMprint" panose="020B0503020204020204" pitchFamily="34" charset="0"/>
              <a:cs typeface="Arial" panose="020B0604020202020204" pitchFamily="34" charset="0"/>
              <a:sym typeface="EMprint" panose="020B0503020204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srgbClr val="FFFFFF"/>
              </a:solidFill>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a:solidFill>
                  <a:srgbClr val="FFFFFF"/>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srgbClr val="FFFFFF"/>
              </a:solidFill>
              <a:ea typeface="EMprint" panose="020B0503020204020204" pitchFamily="34" charset="0"/>
              <a:cs typeface="Arial" panose="020B0604020202020204" pitchFamily="34" charset="0"/>
              <a:sym typeface="EMprint" panose="020B0503020204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srgbClr val="FFFFFF"/>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srgbClr val="FFFFFF"/>
                </a:solidFill>
                <a:ea typeface="EMprint" panose="020B0503020204020204" pitchFamily="34" charset="0"/>
                <a:cs typeface="Arial" panose="020B0604020202020204" pitchFamily="34" charset="0"/>
                <a:sym typeface="EMprint" panose="020B0503020204020204" pitchFamily="34" charset="0"/>
              </a:rPr>
              <a:t>Wayne touchpoint - 11142018 - v1.pptx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620493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srgbClr val="000000"/>
              </a:solidFill>
            </a:endParaRPr>
          </a:p>
        </p:txBody>
      </p:sp>
    </p:spTree>
    <p:extLst>
      <p:ext uri="{BB962C8B-B14F-4D97-AF65-F5344CB8AC3E}">
        <p14:creationId xmlns:p14="http://schemas.microsoft.com/office/powerpoint/2010/main" val="1833069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Content Slide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5EDF-57A8-A849-999A-CECAF5D6CA88}"/>
              </a:ext>
            </a:extLst>
          </p:cNvPr>
          <p:cNvSpPr>
            <a:spLocks noGrp="1"/>
          </p:cNvSpPr>
          <p:nvPr>
            <p:ph type="title" hasCustomPrompt="1"/>
          </p:nvPr>
        </p:nvSpPr>
        <p:spPr/>
        <p:txBody>
          <a:bodyPr/>
          <a:lstStyle>
            <a:lvl1pPr>
              <a:defRPr/>
            </a:lvl1pPr>
          </a:lstStyle>
          <a:p>
            <a:r>
              <a:rPr lang="en-US"/>
              <a:t>Title | Title Case | One Line Limit</a:t>
            </a:r>
          </a:p>
        </p:txBody>
      </p:sp>
      <p:sp>
        <p:nvSpPr>
          <p:cNvPr id="3" name="Content Placeholder 2">
            <a:extLst>
              <a:ext uri="{FF2B5EF4-FFF2-40B4-BE49-F238E27FC236}">
                <a16:creationId xmlns:a16="http://schemas.microsoft.com/office/drawing/2014/main" id="{A9C6F3DC-885E-3F4F-B957-883E230DE003}"/>
              </a:ext>
            </a:extLst>
          </p:cNvPr>
          <p:cNvSpPr>
            <a:spLocks noGrp="1"/>
          </p:cNvSpPr>
          <p:nvPr>
            <p:ph sz="half" idx="1"/>
          </p:nvPr>
        </p:nvSpPr>
        <p:spPr>
          <a:xfrm>
            <a:off x="838200" y="1178361"/>
            <a:ext cx="5181600" cy="4998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FD1BE6-D03E-7A4F-A8F6-9A1C79843916}"/>
              </a:ext>
            </a:extLst>
          </p:cNvPr>
          <p:cNvSpPr>
            <a:spLocks noGrp="1"/>
          </p:cNvSpPr>
          <p:nvPr>
            <p:ph sz="half" idx="2"/>
          </p:nvPr>
        </p:nvSpPr>
        <p:spPr>
          <a:xfrm>
            <a:off x="6172200" y="1178361"/>
            <a:ext cx="5181600" cy="49986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B30AA209-BF74-1E40-A13C-4E5771E8408F}"/>
              </a:ext>
            </a:extLst>
          </p:cNvPr>
          <p:cNvSpPr>
            <a:spLocks noGrp="1"/>
          </p:cNvSpPr>
          <p:nvPr>
            <p:ph type="ftr" sz="quarter" idx="3"/>
          </p:nvPr>
        </p:nvSpPr>
        <p:spPr>
          <a:xfrm>
            <a:off x="7239000" y="6399360"/>
            <a:ext cx="4114800" cy="310896"/>
          </a:xfrm>
          <a:prstGeom prst="rect">
            <a:avLst/>
          </a:prstGeom>
        </p:spPr>
        <p:txBody>
          <a:bodyPr vert="horz" lIns="91440" tIns="45720" rIns="0" bIns="45720" rtlCol="0" anchor="ctr"/>
          <a:lstStyle>
            <a:lvl1pPr algn="r">
              <a:defRPr sz="1100" b="0" i="0">
                <a:solidFill>
                  <a:schemeClr val="tx1"/>
                </a:solidFill>
                <a:latin typeface="Verdana Regular"/>
              </a:defRPr>
            </a:lvl1pPr>
          </a:lstStyle>
          <a:p>
            <a:endParaRPr dirty="0">
              <a:solidFill>
                <a:srgbClr val="000000"/>
              </a:solidFill>
              <a:cs typeface="Gotham Medium Regular" pitchFamily="2" charset="0"/>
            </a:endParaRPr>
          </a:p>
        </p:txBody>
      </p:sp>
      <p:sp>
        <p:nvSpPr>
          <p:cNvPr id="10" name="Slide Number Placeholder 5">
            <a:extLst>
              <a:ext uri="{FF2B5EF4-FFF2-40B4-BE49-F238E27FC236}">
                <a16:creationId xmlns:a16="http://schemas.microsoft.com/office/drawing/2014/main" id="{6FD6CFCE-A293-2E4E-97E7-1352BC6ED537}"/>
              </a:ext>
            </a:extLst>
          </p:cNvPr>
          <p:cNvSpPr>
            <a:spLocks noGrp="1"/>
          </p:cNvSpPr>
          <p:nvPr>
            <p:ph type="sldNum" sz="quarter" idx="4"/>
          </p:nvPr>
        </p:nvSpPr>
        <p:spPr bwMode="white">
          <a:xfrm>
            <a:off x="5945124" y="6415502"/>
            <a:ext cx="301752" cy="273844"/>
          </a:xfrm>
          <a:prstGeom prst="rect">
            <a:avLst/>
          </a:prstGeom>
        </p:spPr>
        <p:txBody>
          <a:bodyPr vert="horz" lIns="0" tIns="0" rIns="0" bIns="0" rtlCol="0" anchor="ctr"/>
          <a:lstStyle>
            <a:lvl1pPr algn="ctr">
              <a:defRPr sz="1100" b="0" i="0">
                <a:solidFill>
                  <a:schemeClr val="tx1"/>
                </a:solidFill>
                <a:latin typeface="Verdana Regular"/>
                <a:cs typeface="Verdana Regular"/>
              </a:defRPr>
            </a:lvl1pPr>
          </a:lstStyle>
          <a:p>
            <a:fld id="{6CEC0007-AC06-442F-A3B6-B6C03229AC5B}" type="slidenum">
              <a:rPr smtClean="0">
                <a:solidFill>
                  <a:srgbClr val="000000"/>
                </a:solidFill>
              </a:rPr>
              <a:pPr/>
              <a:t>‹#›</a:t>
            </a:fld>
            <a:endParaRPr dirty="0">
              <a:solidFill>
                <a:srgbClr val="000000"/>
              </a:solidFill>
            </a:endParaRPr>
          </a:p>
        </p:txBody>
      </p:sp>
    </p:spTree>
    <p:extLst>
      <p:ext uri="{BB962C8B-B14F-4D97-AF65-F5344CB8AC3E}">
        <p14:creationId xmlns:p14="http://schemas.microsoft.com/office/powerpoint/2010/main" val="687040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533480"/>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p:txBody>
          <a:bodyPr/>
          <a:lstStyle/>
          <a:p>
            <a:endParaRPr dirty="0">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40110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1_Yellow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6"/>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4" y="6403988"/>
            <a:ext cx="1143000" cy="229093"/>
          </a:xfrm>
          <a:prstGeom prst="rect">
            <a:avLst/>
          </a:prstGeom>
        </p:spPr>
      </p:pic>
      <p:sp>
        <p:nvSpPr>
          <p:cNvPr id="9" name="Rectangle 8"/>
          <p:cNvSpPr/>
          <p:nvPr/>
        </p:nvSpPr>
        <p:spPr>
          <a:xfrm>
            <a:off x="8427027" y="0"/>
            <a:ext cx="3775368" cy="68580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defTabSz="914377" fontAlgn="auto">
              <a:spcBef>
                <a:spcPts val="0"/>
              </a:spcBef>
              <a:spcAft>
                <a:spcPts val="0"/>
              </a:spcAft>
            </a:pPr>
            <a:endParaRPr lang="en-US" sz="2400" dirty="0">
              <a:solidFill>
                <a:srgbClr val="000000"/>
              </a:solidFill>
              <a:ea typeface="EMprint" panose="020B0503020204020204" pitchFamily="34" charset="0"/>
            </a:endParaRPr>
          </a:p>
        </p:txBody>
      </p:sp>
      <p:sp>
        <p:nvSpPr>
          <p:cNvPr id="11" name="Slide Number Placeholder 1"/>
          <p:cNvSpPr>
            <a:spLocks noGrp="1"/>
          </p:cNvSpPr>
          <p:nvPr>
            <p:ph type="sldNum" sz="quarter" idx="10"/>
          </p:nvPr>
        </p:nvSpPr>
        <p:spPr>
          <a:xfrm>
            <a:off x="11321633" y="6446206"/>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473817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1 Colum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B56A5-4E3B-9544-A014-4E7CBDDDF31F}"/>
              </a:ext>
            </a:extLst>
          </p:cNvPr>
          <p:cNvSpPr>
            <a:spLocks noGrp="1"/>
          </p:cNvSpPr>
          <p:nvPr>
            <p:ph sz="half" idx="1"/>
          </p:nvPr>
        </p:nvSpPr>
        <p:spPr>
          <a:xfrm>
            <a:off x="342900"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6403F0-0858-074C-B448-DB7F70F04DB4}"/>
              </a:ext>
            </a:extLst>
          </p:cNvPr>
          <p:cNvSpPr>
            <a:spLocks noGrp="1"/>
          </p:cNvSpPr>
          <p:nvPr>
            <p:ph sz="half" idx="14"/>
          </p:nvPr>
        </p:nvSpPr>
        <p:spPr>
          <a:xfrm>
            <a:off x="6215062"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38514681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46433" name="think-cell Slide" r:id="rId4" imgW="395" imgH="394" progId="TCLayout.ActiveDocument.1">
                  <p:embed/>
                </p:oleObj>
              </mc:Choice>
              <mc:Fallback>
                <p:oleObj name="think-cell Slide" r:id="rId4" imgW="395" imgH="394" progId="TCLayout.ActiveDocument.1">
                  <p:embed/>
                  <p:pic>
                    <p:nvPicPr>
                      <p:cNvPr id="8" name="Object 7" hidden="1"/>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3" name="Slide Number Placeholder 2"/>
          <p:cNvSpPr>
            <a:spLocks noGrp="1"/>
          </p:cNvSpPr>
          <p:nvPr>
            <p:ph type="sldNum" sz="quarter" idx="10"/>
          </p:nvPr>
        </p:nvSpPr>
        <p:spPr/>
        <p:txBody>
          <a:bodyPr/>
          <a:lstStyle/>
          <a:p>
            <a:pPr algn="r"/>
            <a:fld id="{6BCEAF00-35EE-2349-AC37-D94588E1CC52}" type="slidenum">
              <a:rPr lang="en-US" smtClean="0"/>
              <a:pPr algn="r"/>
              <a:t>‹#›</a:t>
            </a:fld>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9" name="Title 8"/>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2" hasCustomPrompt="1"/>
          </p:nvPr>
        </p:nvSpPr>
        <p:spPr>
          <a:xfrm>
            <a:off x="476252" y="714974"/>
            <a:ext cx="11239499" cy="287323"/>
          </a:xfrm>
        </p:spPr>
        <p:txBody>
          <a:bodyPr lIns="0" rIns="0">
            <a:spAutoFit/>
          </a:bodyPr>
          <a:lstStyle>
            <a:lvl1pPr>
              <a:defRPr sz="1867" b="0" baseline="0"/>
            </a:lvl1pPr>
          </a:lstStyle>
          <a:p>
            <a:pPr lvl="0"/>
            <a:r>
              <a:rPr lang="en-US"/>
              <a:t>Click to edit Headline</a:t>
            </a:r>
          </a:p>
        </p:txBody>
      </p:sp>
    </p:spTree>
    <p:extLst>
      <p:ext uri="{BB962C8B-B14F-4D97-AF65-F5344CB8AC3E}">
        <p14:creationId xmlns:p14="http://schemas.microsoft.com/office/powerpoint/2010/main" val="8587933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84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15" name="Group 14"/>
          <p:cNvGrpSpPr/>
          <p:nvPr userDrawn="1"/>
        </p:nvGrpSpPr>
        <p:grpSpPr>
          <a:xfrm>
            <a:off x="1" y="1336051"/>
            <a:ext cx="12179300" cy="3148863"/>
            <a:chOff x="0" y="1332958"/>
            <a:chExt cx="9602788" cy="3085290"/>
          </a:xfrm>
        </p:grpSpPr>
        <p:sp>
          <p:nvSpPr>
            <p:cNvPr id="16" name="Rectangle 15"/>
            <p:cNvSpPr/>
            <p:nvPr userDrawn="1"/>
          </p:nvSpPr>
          <p:spPr>
            <a:xfrm>
              <a:off x="0" y="1332958"/>
              <a:ext cx="9602788" cy="3085290"/>
            </a:xfrm>
            <a:prstGeom prst="rect">
              <a:avLst/>
            </a:prstGeom>
            <a:gradFill flip="none" rotWithShape="1">
              <a:gsLst>
                <a:gs pos="30000">
                  <a:srgbClr val="0C479D"/>
                </a:gs>
                <a:gs pos="100000">
                  <a:srgbClr val="00A3E0"/>
                </a:gs>
              </a:gsLst>
              <a:lin ang="18900000" scaled="0"/>
              <a:tileRect/>
            </a:gradFill>
            <a:ln w="25400" cap="flat" cmpd="sng" algn="ctr">
              <a:noFill/>
              <a:prstDash val="solid"/>
            </a:ln>
            <a:effectLst/>
          </p:spPr>
          <p:txBody>
            <a:bodyPr lIns="105357" tIns="52679" rIns="105357" bIns="52679" rtlCol="0" anchor="ctr"/>
            <a:lstStyle/>
            <a:p>
              <a:pPr algn="ctr" defTabSz="470321" fontAlgn="base">
                <a:spcBef>
                  <a:spcPct val="0"/>
                </a:spcBef>
                <a:spcAft>
                  <a:spcPct val="0"/>
                </a:spcAft>
                <a:defRPr/>
              </a:pPr>
              <a:endParaRPr lang="en-US" kern="0"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pic>
          <p:nvPicPr>
            <p:cNvPr id="19" name="Picture 18" descr="WS_cover_powerpoint_viz_cover_white.png"/>
            <p:cNvPicPr>
              <a:picLocks noChangeAspect="1"/>
            </p:cNvPicPr>
            <p:nvPr userDrawn="1"/>
          </p:nvPicPr>
          <p:blipFill>
            <a:blip r:embed="rId6" cstate="print">
              <a:alphaModFix amt="64000"/>
              <a:extLst>
                <a:ext uri="{28A0092B-C50C-407E-A947-70E740481C1C}">
                  <a14:useLocalDpi xmlns:a14="http://schemas.microsoft.com/office/drawing/2010/main"/>
                </a:ext>
              </a:extLst>
            </a:blip>
            <a:stretch>
              <a:fillRect/>
            </a:stretch>
          </p:blipFill>
          <p:spPr>
            <a:xfrm>
              <a:off x="0" y="1333974"/>
              <a:ext cx="9602788" cy="3084274"/>
            </a:xfrm>
            <a:prstGeom prst="rect">
              <a:avLst/>
            </a:prstGeom>
          </p:spPr>
        </p:pic>
      </p:grpSp>
      <p:sp>
        <p:nvSpPr>
          <p:cNvPr id="28" name="Subtitle 2"/>
          <p:cNvSpPr>
            <a:spLocks noGrp="1"/>
          </p:cNvSpPr>
          <p:nvPr>
            <p:ph type="subTitle" idx="1" hasCustomPrompt="1"/>
          </p:nvPr>
        </p:nvSpPr>
        <p:spPr bwMode="white">
          <a:xfrm>
            <a:off x="378110" y="1570084"/>
            <a:ext cx="6813505" cy="314398"/>
          </a:xfrm>
          <a:prstGeom prst="rect">
            <a:avLst/>
          </a:prstGeom>
        </p:spPr>
        <p:txBody>
          <a:bodyPr anchor="t" anchorCtr="0"/>
          <a:lstStyle>
            <a:lvl1pPr marL="0" indent="0" algn="l" defTabSz="470321" rtl="0" eaLnBrk="1" fontAlgn="base" latinLnBrk="0" hangingPunct="1">
              <a:lnSpc>
                <a:spcPct val="110000"/>
              </a:lnSpc>
              <a:spcBef>
                <a:spcPct val="0"/>
              </a:spcBef>
              <a:spcAft>
                <a:spcPct val="0"/>
              </a:spcAft>
              <a:buClr>
                <a:srgbClr val="000000"/>
              </a:buClr>
              <a:buFont typeface="Arial" charset="0"/>
              <a:buNone/>
              <a:defRPr lang="en-US" sz="1600" kern="1200" dirty="0" smtClean="0">
                <a:solidFill>
                  <a:schemeClr val="bg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470321" rtl="0" eaLnBrk="1" fontAlgn="base" latinLnBrk="0" hangingPunct="1">
              <a:lnSpc>
                <a:spcPct val="110000"/>
              </a:lnSpc>
              <a:spcBef>
                <a:spcPct val="0"/>
              </a:spcBef>
              <a:spcAft>
                <a:spcPct val="0"/>
              </a:spcAft>
              <a:buClr>
                <a:srgbClr val="000000"/>
              </a:buClr>
              <a:buFont typeface="Arial" charset="0"/>
              <a:buNone/>
            </a:pPr>
            <a:r>
              <a:rPr lang="en-US"/>
              <a:t>Date</a:t>
            </a:r>
          </a:p>
        </p:txBody>
      </p:sp>
      <p:sp>
        <p:nvSpPr>
          <p:cNvPr id="29" name="Title 1"/>
          <p:cNvSpPr>
            <a:spLocks noGrp="1"/>
          </p:cNvSpPr>
          <p:nvPr>
            <p:ph type="ctrTitle"/>
          </p:nvPr>
        </p:nvSpPr>
        <p:spPr bwMode="ltGray">
          <a:xfrm>
            <a:off x="378110" y="1981658"/>
            <a:ext cx="11422003" cy="1812129"/>
          </a:xfrm>
          <a:prstGeom prst="rect">
            <a:avLst/>
          </a:prstGeom>
        </p:spPr>
        <p:txBody>
          <a:bodyPr anchor="t" anchorCtr="0">
            <a:normAutofit/>
          </a:bodyPr>
          <a:lstStyle>
            <a:lvl1pPr marL="0" algn="l" defTabSz="470321" rtl="0" eaLnBrk="1" fontAlgn="base" latinLnBrk="0" hangingPunct="1">
              <a:lnSpc>
                <a:spcPct val="90000"/>
              </a:lnSpc>
              <a:spcBef>
                <a:spcPct val="0"/>
              </a:spcBef>
              <a:spcAft>
                <a:spcPct val="0"/>
              </a:spcAft>
              <a:buNone/>
              <a:defRPr lang="en-US" sz="4600" b="0" i="0" kern="1200" baseline="0" dirty="0" smtClean="0">
                <a:solidFill>
                  <a:schemeClr val="bg1"/>
                </a:solidFill>
                <a:latin typeface="EMprint" panose="020B0503020204020204" pitchFamily="34" charset="0"/>
                <a:ea typeface="EMprint" panose="020B0503020204020204" pitchFamily="34" charset="0"/>
                <a:cs typeface="Arial"/>
                <a:sym typeface="EMprint" panose="020B0503020204020204" pitchFamily="34" charset="0"/>
              </a:defRPr>
            </a:lvl1pPr>
          </a:lstStyle>
          <a:p>
            <a:r>
              <a:rPr lang="en-US"/>
              <a:t>Click to edit Master title style</a:t>
            </a:r>
          </a:p>
        </p:txBody>
      </p:sp>
      <p:pic>
        <p:nvPicPr>
          <p:cNvPr id="11" name="Picture 10" descr="exmo_red.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955192" y="414167"/>
            <a:ext cx="1941115" cy="390717"/>
          </a:xfrm>
          <a:prstGeom prst="rect">
            <a:avLst/>
          </a:prstGeom>
          <a:noFill/>
          <a:ln>
            <a:noFill/>
          </a:ln>
        </p:spPr>
      </p:pic>
      <p:pic>
        <p:nvPicPr>
          <p:cNvPr id="12" name="Picture 11" descr="exmo_elh_tm_w.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38752" y="3903752"/>
            <a:ext cx="2036064" cy="368597"/>
          </a:xfrm>
          <a:prstGeom prst="rect">
            <a:avLst/>
          </a:prstGeom>
        </p:spPr>
      </p:pic>
      <p:sp>
        <p:nvSpPr>
          <p:cNvPr id="13" name="Content Placeholder 4"/>
          <p:cNvSpPr>
            <a:spLocks noGrp="1"/>
          </p:cNvSpPr>
          <p:nvPr>
            <p:ph sz="quarter" idx="13" hasCustomPrompt="1"/>
          </p:nvPr>
        </p:nvSpPr>
        <p:spPr bwMode="white">
          <a:xfrm>
            <a:off x="480060" y="404726"/>
            <a:ext cx="6702229" cy="314325"/>
          </a:xfrm>
          <a:noFill/>
          <a:ln>
            <a:noFill/>
          </a:ln>
        </p:spPr>
        <p:txBody>
          <a:bodyPr vert="horz" wrap="square" lIns="0" tIns="0" rIns="0" bIns="0" numCol="1" anchor="t" anchorCtr="0" compatLnSpc="1">
            <a:prstTxWarp prst="textNoShape">
              <a:avLst/>
            </a:prstTxWarp>
          </a:bodyPr>
          <a:lstStyle>
            <a:lvl1pPr marL="0" indent="0">
              <a:buNone/>
              <a:defRPr lang="en-US" sz="1467" dirty="0" smtClean="0">
                <a:solidFill>
                  <a:schemeClr val="tx1">
                    <a:lumMod val="50000"/>
                    <a:lumOff val="50000"/>
                  </a:schemeClr>
                </a:solidFill>
                <a:ea typeface="+mn-ea"/>
                <a:cs typeface="+mn-cs"/>
              </a:defRPr>
            </a:lvl1pPr>
          </a:lstStyle>
          <a:p>
            <a:r>
              <a:rPr lang="en-US" sz="1467">
                <a:solidFill>
                  <a:schemeClr val="tx1">
                    <a:lumMod val="50000"/>
                    <a:lumOff val="50000"/>
                  </a:schemeClr>
                </a:solidFill>
              </a:rPr>
              <a:t>Extra copy line separated by two spaces, no comma (optional)</a:t>
            </a:r>
          </a:p>
        </p:txBody>
      </p:sp>
    </p:spTree>
    <p:extLst>
      <p:ext uri="{BB962C8B-B14F-4D97-AF65-F5344CB8AC3E}">
        <p14:creationId xmlns:p14="http://schemas.microsoft.com/office/powerpoint/2010/main" val="3217602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95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
        <p:nvSpPr>
          <p:cNvPr id="5" name="Title 4"/>
          <p:cNvSpPr>
            <a:spLocks noGrp="1"/>
          </p:cNvSpPr>
          <p:nvPr>
            <p:ph type="title" hasCustomPrompt="1"/>
          </p:nvPr>
        </p:nvSpPr>
        <p:spPr>
          <a:xfrm>
            <a:off x="630000" y="622800"/>
            <a:ext cx="109332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0000"/>
                </a:solidFill>
                <a:latin typeface="EMprint" panose="020B0503020204020204" pitchFamily="34" charset="0"/>
                <a:sym typeface="EMprint" panose="020B0503020204020204" pitchFamily="34" charset="0"/>
              </a:defRPr>
            </a:lvl1pPr>
          </a:lstStyle>
          <a:p>
            <a:pPr lvl="0"/>
            <a:r>
              <a:rPr lang="en-US"/>
              <a:t>Click to add title</a:t>
            </a:r>
          </a:p>
        </p:txBody>
      </p:sp>
    </p:spTree>
    <p:extLst>
      <p:ext uri="{BB962C8B-B14F-4D97-AF65-F5344CB8AC3E}">
        <p14:creationId xmlns:p14="http://schemas.microsoft.com/office/powerpoint/2010/main" val="3880657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05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9" name="Title 1"/>
          <p:cNvSpPr>
            <a:spLocks noGrp="1"/>
          </p:cNvSpPr>
          <p:nvPr>
            <p:ph type="title" hasCustomPrompt="1"/>
          </p:nvPr>
        </p:nvSpPr>
        <p:spPr bwMode="ltGray">
          <a:xfrm>
            <a:off x="630000" y="1544274"/>
            <a:ext cx="3452400" cy="1495794"/>
          </a:xfrm>
          <a:noFill/>
        </p:spPr>
        <p:txBody>
          <a:bodyPr wrap="square" lIns="0" tIns="0" rIns="320040" bIns="0" anchor="b">
            <a:noAutofit/>
          </a:bodyPr>
          <a:lstStyle>
            <a:lvl1pPr>
              <a:defRPr sz="320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4164577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1553"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big statement text</a:t>
            </a:r>
          </a:p>
        </p:txBody>
      </p:sp>
      <p:sp>
        <p:nvSpPr>
          <p:cNvPr id="4" name="TextBox 3"/>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567833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25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EMprint" panose="020B0503020204020204" pitchFamily="34" charset="0"/>
                <a:sym typeface="EMprint" panose="020B0503020204020204" pitchFamily="34" charset="0"/>
              </a:defRPr>
            </a:lvl1pPr>
          </a:lstStyle>
          <a:p>
            <a:r>
              <a:rPr lang="en-US"/>
              <a:t>Click to add big statement text</a:t>
            </a:r>
          </a:p>
        </p:txBody>
      </p:sp>
      <p:cxnSp>
        <p:nvCxnSpPr>
          <p:cNvPr id="148" name="Straight Connector 147"/>
          <p:cNvCxnSpPr/>
          <p:nvPr userDrawn="1"/>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7" name="Picture 6" descr="exmo_red.png"/>
          <p:cNvPicPr>
            <a:picLocks noChangeAspect="1"/>
          </p:cNvPicPr>
          <p:nvPr userDrawn="1"/>
        </p:nvPicPr>
        <p:blipFill>
          <a:blip r:embed="rId6"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56908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0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7"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2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6" name="Rectangle 25"/>
          <p:cNvSpPr/>
          <p:nvPr userDrawn="1"/>
        </p:nvSpPr>
        <p:spPr bwMode="white">
          <a:xfrm>
            <a:off x="0" y="0"/>
            <a:ext cx="4079508"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7"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622664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462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6"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2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7" name="TextBox 16"/>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3"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0000"/>
                </a:solidFill>
                <a:latin typeface="EMprint" panose="020B0503020204020204" pitchFamily="34" charset="0"/>
                <a:sym typeface="EMprint" panose="020B0503020204020204" pitchFamily="34" charset="0"/>
              </a:defRPr>
            </a:lvl1pPr>
          </a:lstStyle>
          <a:p>
            <a:pPr lvl="0"/>
            <a:r>
              <a:rPr lang="en-US"/>
              <a:t>Click to add title</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2" name="Picture 11"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64930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564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630000" y="2681103"/>
            <a:ext cx="3127881" cy="1495794"/>
          </a:xfrm>
          <a:prstGeom prst="rect">
            <a:avLst/>
          </a:prstGeom>
        </p:spPr>
        <p:txBody>
          <a:bodyPr anchor="ctr">
            <a:noAutofit/>
          </a:bodyPr>
          <a:lstStyle>
            <a:lvl1pPr>
              <a:defRPr sz="32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2"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7" name="Picture 16"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752323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667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solidFill>
            <a:srgbClr val="F2F2F2"/>
          </a:solidFill>
        </p:spPr>
        <p:txBody>
          <a:bodyPr lIns="914400" tIns="914400" rIns="914400" bIns="914400"/>
          <a:lstStyle>
            <a:lvl1pPr algn="ctr">
              <a:defRPr sz="1800" baseline="0">
                <a:latin typeface="EMprint" panose="020B0503020204020204" pitchFamily="34" charset="0"/>
                <a:sym typeface="EMprint" panose="020B0503020204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6"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8" name="Picture 17"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392698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Content Placeholder 2">
            <a:extLst>
              <a:ext uri="{FF2B5EF4-FFF2-40B4-BE49-F238E27FC236}">
                <a16:creationId xmlns:a16="http://schemas.microsoft.com/office/drawing/2014/main" id="{1819B0B4-A2AE-ED43-9EE2-334C7FCB047A}"/>
              </a:ext>
            </a:extLst>
          </p:cNvPr>
          <p:cNvSpPr>
            <a:spLocks noGrp="1"/>
          </p:cNvSpPr>
          <p:nvPr>
            <p:ph idx="1"/>
          </p:nvPr>
        </p:nvSpPr>
        <p:spPr>
          <a:xfrm>
            <a:off x="1143000" y="1331239"/>
            <a:ext cx="10667999" cy="435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2155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769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8"/>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solidFill>
            <a:srgbClr val="F2F2F2"/>
          </a:solidFill>
        </p:spPr>
        <p:txBody>
          <a:bodyPr lIns="182880" tIns="914400" rIns="182880" bIns="914400"/>
          <a:lstStyle>
            <a:lvl1pPr algn="ctr">
              <a:defRPr sz="1600">
                <a:solidFill>
                  <a:schemeClr val="tx1"/>
                </a:solidFill>
                <a:latin typeface="EMprint" panose="020B0503020204020204" pitchFamily="34" charset="0"/>
                <a:sym typeface="EMprint" panose="020B0503020204020204" pitchFamily="34" charset="0"/>
              </a:defRPr>
            </a:lvl1pPr>
          </a:lstStyle>
          <a:p>
            <a:r>
              <a:rPr lang="en-US" dirty="0"/>
              <a:t>Click icon below to insert an image or remove this placeholder to use the whitespace in another way</a:t>
            </a:r>
          </a:p>
        </p:txBody>
      </p:sp>
      <p:sp>
        <p:nvSpPr>
          <p:cNvPr id="12"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5" name="Copyright" hidden="1"/>
          <p:cNvSpPr txBox="1"/>
          <p:nvPr userDrawn="1"/>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4" name="Title 1"/>
          <p:cNvSpPr>
            <a:spLocks noGrp="1"/>
          </p:cNvSpPr>
          <p:nvPr>
            <p:ph type="title" hasCustomPrompt="1"/>
          </p:nvPr>
        </p:nvSpPr>
        <p:spPr bwMode="blackWhite">
          <a:xfrm>
            <a:off x="630000" y="1804650"/>
            <a:ext cx="6247552" cy="3286800"/>
          </a:xfrm>
          <a:prstGeom prst="rect">
            <a:avLst/>
          </a:prstGeom>
        </p:spPr>
        <p:txBody>
          <a:bodyPr anchor="ctr">
            <a:noAutofit/>
          </a:bodyPr>
          <a:lstStyle>
            <a:lvl1pPr>
              <a:defRPr sz="4400">
                <a:solidFill>
                  <a:schemeClr val="bg1"/>
                </a:solidFill>
                <a:latin typeface="EMprint" panose="020B0503020204020204" pitchFamily="34" charset="0"/>
                <a:sym typeface="EMprint" panose="020B0503020204020204" pitchFamily="34" charset="0"/>
              </a:defRPr>
            </a:lvl1pPr>
          </a:lstStyle>
          <a:p>
            <a:r>
              <a:rPr lang="en-US"/>
              <a:t>Click to edit title</a:t>
            </a: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7" name="Picture 16"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992931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872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5"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2F2F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5"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7" name="Title 2"/>
          <p:cNvSpPr>
            <a:spLocks noGrp="1"/>
          </p:cNvSpPr>
          <p:nvPr>
            <p:ph type="title" hasCustomPrompt="1"/>
          </p:nvPr>
        </p:nvSpPr>
        <p:spPr>
          <a:xfrm>
            <a:off x="630000" y="2764203"/>
            <a:ext cx="2478638" cy="1314311"/>
          </a:xfrm>
          <a:prstGeom prst="rect">
            <a:avLst/>
          </a:prstGeom>
        </p:spPr>
        <p:txBody>
          <a:bodyPr anchor="ctr">
            <a:noAutofit/>
          </a:bodyPr>
          <a:lstStyle>
            <a:lvl1pPr>
              <a:defRPr sz="3200" baseline="0">
                <a:solidFill>
                  <a:srgbClr val="FF0000"/>
                </a:solidFill>
                <a:latin typeface="EMprint" panose="020B0503020204020204" pitchFamily="34" charset="0"/>
                <a:sym typeface="EMprint" panose="020B0503020204020204" pitchFamily="34" charset="0"/>
              </a:defRPr>
            </a:lvl1pPr>
          </a:lstStyle>
          <a:p>
            <a:r>
              <a:rPr lang="en-US">
                <a:solidFill>
                  <a:schemeClr val="tx2"/>
                </a:solidFill>
              </a:rPr>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209715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974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3" name="Title 2"/>
          <p:cNvSpPr>
            <a:spLocks noGrp="1"/>
          </p:cNvSpPr>
          <p:nvPr>
            <p:ph type="title" hasCustomPrompt="1"/>
          </p:nvPr>
        </p:nvSpPr>
        <p:spPr>
          <a:xfrm>
            <a:off x="630000" y="2764203"/>
            <a:ext cx="2478638" cy="1314311"/>
          </a:xfrm>
        </p:spPr>
        <p:txBody>
          <a:bodyPr anchor="ctr" anchorCtr="0">
            <a:noAutofit/>
          </a:bodyPr>
          <a:lstStyle>
            <a:lvl1pPr>
              <a:defRPr sz="3200" baseline="0">
                <a:solidFill>
                  <a:srgbClr val="FFFFFF"/>
                </a:solidFill>
                <a:latin typeface="EMprint" panose="020B0503020204020204" pitchFamily="34" charset="0"/>
                <a:sym typeface="EMprint" panose="020B0503020204020204" pitchFamily="34" charset="0"/>
              </a:defRPr>
            </a:lvl1pPr>
          </a:lstStyle>
          <a:p>
            <a:r>
              <a:rPr lang="en-US"/>
              <a:t>Click to add title</a:t>
            </a:r>
          </a:p>
        </p:txBody>
      </p:sp>
      <p:pic>
        <p:nvPicPr>
          <p:cNvPr id="4" name="Picture 3"/>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465091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076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8"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pic>
        <p:nvPicPr>
          <p:cNvPr id="11"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533900" y="33956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3" name="Pentagon 3"/>
          <p:cNvSpPr/>
          <p:nvPr userDrawn="1"/>
        </p:nvSpPr>
        <p:spPr bwMode="white">
          <a:xfrm>
            <a:off x="1" y="0"/>
            <a:ext cx="5426920"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5" name="Picture 14"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683693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17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4"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EMprint" panose="020B0503020204020204" pitchFamily="34" charset="0"/>
                <a:sym typeface="EMprint" panose="020B0503020204020204" pitchFamily="34" charset="0"/>
              </a:defRPr>
            </a:lvl1pPr>
          </a:lstStyle>
          <a:p>
            <a:r>
              <a:rPr lang="en-US"/>
              <a:t>Click to add title</a:t>
            </a:r>
          </a:p>
        </p:txBody>
      </p:sp>
      <p:pic>
        <p:nvPicPr>
          <p:cNvPr id="20" name="Picture 19"/>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69072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281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6"/>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pic>
        <p:nvPicPr>
          <p:cNvPr id="13"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5378758"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4" name="Pentagon 8"/>
          <p:cNvSpPr/>
          <p:nvPr userDrawn="1"/>
        </p:nvSpPr>
        <p:spPr bwMode="white">
          <a:xfrm>
            <a:off x="0" y="0"/>
            <a:ext cx="6363546" cy="6858000"/>
          </a:xfrm>
          <a:prstGeom prst="homePlate">
            <a:avLst>
              <a:gd name="adj" fmla="val 12939"/>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0000"/>
                </a:solidFill>
                <a:latin typeface="EMprint" panose="020B0503020204020204" pitchFamily="34" charset="0"/>
                <a:sym typeface="EMprint" panose="020B0503020204020204" pitchFamily="34" charset="0"/>
              </a:defRPr>
            </a:lvl1pPr>
          </a:lstStyle>
          <a:p>
            <a:pPr lvl="0"/>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476703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4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6" name="Title 2"/>
          <p:cNvSpPr>
            <a:spLocks noGrp="1"/>
          </p:cNvSpPr>
          <p:nvPr>
            <p:ph type="title" hasCustomPrompt="1"/>
          </p:nvPr>
        </p:nvSpPr>
        <p:spPr>
          <a:xfrm>
            <a:off x="630000"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EMprint" panose="020B0503020204020204" pitchFamily="34" charset="0"/>
                <a:sym typeface="EMprint" panose="020B0503020204020204" pitchFamily="34" charset="0"/>
              </a:defRPr>
            </a:lvl1pPr>
          </a:lstStyle>
          <a:p>
            <a:pPr lvl="0"/>
            <a:r>
              <a:rPr lang="en-US"/>
              <a:t>Click to add title</a:t>
            </a:r>
          </a:p>
        </p:txBody>
      </p:sp>
      <p:pic>
        <p:nvPicPr>
          <p:cNvPr id="17" name="Picture 16"/>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sp>
        <p:nvSpPr>
          <p:cNvPr id="12"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3" name="TextBox 12"/>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81533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486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490341" y="3589606"/>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0000"/>
                </a:solidFill>
                <a:latin typeface="EMprint" panose="020B0503020204020204" pitchFamily="34" charset="0"/>
                <a:sym typeface="EMprint" panose="020B0503020204020204" pitchFamily="34" charset="0"/>
              </a:defRPr>
            </a:lvl1pPr>
          </a:lstStyle>
          <a:p>
            <a:pPr lvl="0"/>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6" name="Picture 15"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09595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588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2"/>
              </a:gs>
              <a:gs pos="100000">
                <a:schemeClr val="accent1"/>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1" name="Title 3"/>
          <p:cNvSpPr>
            <a:spLocks noGrp="1"/>
          </p:cNvSpPr>
          <p:nvPr>
            <p:ph type="title" hasCustomPrompt="1"/>
          </p:nvPr>
        </p:nvSpPr>
        <p:spPr>
          <a:xfrm>
            <a:off x="630000"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0" i="0" u="none" kern="1200" spc="0">
                <a:solidFill>
                  <a:srgbClr val="FFFFFF"/>
                </a:solidFill>
                <a:latin typeface="EMprint" panose="020B0503020204020204" pitchFamily="34" charset="0"/>
                <a:sym typeface="EMprint" panose="020B0503020204020204" pitchFamily="34" charset="0"/>
              </a:defRPr>
            </a:lvl1pPr>
          </a:lstStyle>
          <a:p>
            <a:pPr lvl="0"/>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3" name="Picture 12"/>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4489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69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TextBox 2"/>
          <p:cNvSpPr txBox="1"/>
          <p:nvPr/>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4" name="Date Placeholder 3"/>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48600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2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13163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93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FF0000"/>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big statement text</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153283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896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cstate="email">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pic>
        <p:nvPicPr>
          <p:cNvPr id="7" name="Picture 6"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484995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998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extBox 4"/>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Date Placeholder 1"/>
          <p:cNvSpPr>
            <a:spLocks noGrp="1"/>
          </p:cNvSpPr>
          <p:nvPr>
            <p:ph type="dt" sz="half" idx="14"/>
          </p:nvPr>
        </p:nvSpPr>
        <p:spPr bwMode="white">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4" name="Title 3"/>
          <p:cNvSpPr>
            <a:spLocks noGrp="1"/>
          </p:cNvSpPr>
          <p:nvPr>
            <p:ph type="title" hasCustomPrompt="1"/>
          </p:nvPr>
        </p:nvSpPr>
        <p:spPr>
          <a:xfrm>
            <a:off x="630000" y="622800"/>
            <a:ext cx="10933200" cy="470898"/>
          </a:xfrm>
        </p:spPr>
        <p:txBody>
          <a:bodyPr/>
          <a:lstStyle>
            <a:lvl1pPr>
              <a:defRPr sz="34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9" name="Picture 8"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025682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2F2F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00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Date Placeholder 4"/>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dirty="0">
              <a:solidFill>
                <a:prstClr val="white">
                  <a:lumMod val="50000"/>
                </a:prst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265285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203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TextBox 6"/>
          <p:cNvSpPr txBox="1"/>
          <p:nvPr userDrawn="1"/>
        </p:nvSpPr>
        <p:spPr bwMode="white">
          <a:xfrm>
            <a:off x="11167872" y="6404400"/>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Date Placeholder 1"/>
          <p:cNvSpPr>
            <a:spLocks noGrp="1"/>
          </p:cNvSpPr>
          <p:nvPr>
            <p:ph type="dt" sz="half" idx="12"/>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dirty="0">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4123028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05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1892730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08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Picture 2" descr="exmo_red.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73824" y="2699912"/>
            <a:ext cx="7244353" cy="1458177"/>
          </a:xfrm>
          <a:prstGeom prst="rect">
            <a:avLst/>
          </a:prstGeom>
          <a:noFill/>
          <a:ln>
            <a:noFill/>
          </a:ln>
        </p:spPr>
      </p:pic>
    </p:spTree>
    <p:extLst>
      <p:ext uri="{BB962C8B-B14F-4D97-AF65-F5344CB8AC3E}">
        <p14:creationId xmlns:p14="http://schemas.microsoft.com/office/powerpoint/2010/main" val="248484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0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dirty="0">
                <a:solidFill>
                  <a:srgbClr val="575757"/>
                </a:solidFill>
                <a:ea typeface="EMprint" panose="020B0503020204020204" pitchFamily="34" charset="0"/>
                <a:cs typeface="Arial" panose="020B0604020202020204" pitchFamily="34" charset="0"/>
                <a:sym typeface="EMprint" panose="020B0503020204020204" pitchFamily="34" charset="0"/>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 </a:t>
              </a:r>
              <a:r>
                <a:rPr lang="en-US" sz="1000" dirty="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r>
                <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  2. </a:t>
              </a:r>
              <a:r>
                <a:rPr lang="en-US" sz="1000" dirty="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r>
                <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  3. </a:t>
              </a:r>
              <a:r>
                <a:rPr lang="en-US" sz="1000" dirty="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a:p>
              <a:pPr>
                <a:lnSpc>
                  <a:spcPct val="90000"/>
                </a:lnSpc>
                <a:defRPr/>
              </a:pPr>
              <a:r>
                <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Note: List footnotes in numerical order. Footnote numbers are not bracketed. Use 10pt font. Do not put a period at the end of the note or the source</a:t>
              </a:r>
            </a:p>
            <a:p>
              <a:pPr>
                <a:lnSpc>
                  <a:spcPct val="90000"/>
                </a:lnSpc>
                <a:defRPr/>
              </a:pPr>
              <a:r>
                <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3445024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2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grpSp>
        <p:nvGrpSpPr>
          <p:cNvPr id="12" name="Group 11"/>
          <p:cNvGrpSpPr/>
          <p:nvPr userDrawn="1"/>
        </p:nvGrpSpPr>
        <p:grpSpPr>
          <a:xfrm>
            <a:off x="1" y="1336051"/>
            <a:ext cx="12179300" cy="3148863"/>
            <a:chOff x="0" y="1332958"/>
            <a:chExt cx="9602788" cy="3085290"/>
          </a:xfrm>
        </p:grpSpPr>
        <p:sp>
          <p:nvSpPr>
            <p:cNvPr id="13" name="Rectangle 12"/>
            <p:cNvSpPr/>
            <p:nvPr userDrawn="1"/>
          </p:nvSpPr>
          <p:spPr>
            <a:xfrm>
              <a:off x="0" y="1332958"/>
              <a:ext cx="9602788" cy="3085290"/>
            </a:xfrm>
            <a:prstGeom prst="rect">
              <a:avLst/>
            </a:prstGeom>
            <a:gradFill flip="none" rotWithShape="1">
              <a:gsLst>
                <a:gs pos="30000">
                  <a:srgbClr val="0C479D"/>
                </a:gs>
                <a:gs pos="100000">
                  <a:srgbClr val="00A3E0"/>
                </a:gs>
              </a:gsLst>
              <a:lin ang="18900000" scaled="0"/>
              <a:tileRect/>
            </a:gradFill>
            <a:ln w="25400" cap="flat" cmpd="sng" algn="ctr">
              <a:noFill/>
              <a:prstDash val="solid"/>
            </a:ln>
            <a:effectLst/>
          </p:spPr>
          <p:txBody>
            <a:bodyPr lIns="105357" tIns="52679" rIns="105357" bIns="52679" rtlCol="0" anchor="ctr"/>
            <a:lstStyle/>
            <a:p>
              <a:pPr algn="ctr" defTabSz="470321" fontAlgn="base">
                <a:spcBef>
                  <a:spcPct val="0"/>
                </a:spcBef>
                <a:spcAft>
                  <a:spcPct val="0"/>
                </a:spcAft>
                <a:defRPr/>
              </a:pPr>
              <a:endParaRPr lang="en-US" kern="0">
                <a:solidFill>
                  <a:srgbClr val="000000"/>
                </a:solidFill>
                <a:ea typeface="EMprint" panose="020B0503020204020204" pitchFamily="34" charset="0"/>
                <a:cs typeface="Arial" panose="020B0604020202020204" pitchFamily="34" charset="0"/>
                <a:sym typeface="EMprint" panose="020B0503020204020204" pitchFamily="34" charset="0"/>
              </a:endParaRPr>
            </a:p>
          </p:txBody>
        </p:sp>
        <p:pic>
          <p:nvPicPr>
            <p:cNvPr id="14" name="Picture 13" descr="WS_cover_powerpoint_viz_cover_white.png"/>
            <p:cNvPicPr>
              <a:picLocks noChangeAspect="1"/>
            </p:cNvPicPr>
            <p:nvPr userDrawn="1"/>
          </p:nvPicPr>
          <p:blipFill>
            <a:blip r:embed="rId6" cstate="print">
              <a:alphaModFix amt="64000"/>
              <a:extLst>
                <a:ext uri="{28A0092B-C50C-407E-A947-70E740481C1C}">
                  <a14:useLocalDpi xmlns:a14="http://schemas.microsoft.com/office/drawing/2010/main"/>
                </a:ext>
              </a:extLst>
            </a:blip>
            <a:stretch>
              <a:fillRect/>
            </a:stretch>
          </p:blipFill>
          <p:spPr>
            <a:xfrm>
              <a:off x="0" y="1333974"/>
              <a:ext cx="9602788" cy="3084274"/>
            </a:xfrm>
            <a:prstGeom prst="rect">
              <a:avLst/>
            </a:prstGeom>
          </p:spPr>
        </p:pic>
      </p:grpSp>
      <p:sp>
        <p:nvSpPr>
          <p:cNvPr id="17" name="Subtitle 2"/>
          <p:cNvSpPr>
            <a:spLocks noGrp="1"/>
          </p:cNvSpPr>
          <p:nvPr>
            <p:ph type="subTitle" idx="1" hasCustomPrompt="1"/>
          </p:nvPr>
        </p:nvSpPr>
        <p:spPr bwMode="white">
          <a:xfrm>
            <a:off x="378110" y="1570084"/>
            <a:ext cx="6813505" cy="314398"/>
          </a:xfrm>
          <a:prstGeom prst="rect">
            <a:avLst/>
          </a:prstGeom>
        </p:spPr>
        <p:txBody>
          <a:bodyPr anchor="t" anchorCtr="0"/>
          <a:lstStyle>
            <a:lvl1pPr marL="0" indent="0" algn="l" defTabSz="470321" rtl="0" eaLnBrk="1" fontAlgn="base" latinLnBrk="0" hangingPunct="1">
              <a:lnSpc>
                <a:spcPct val="110000"/>
              </a:lnSpc>
              <a:spcBef>
                <a:spcPct val="0"/>
              </a:spcBef>
              <a:spcAft>
                <a:spcPct val="0"/>
              </a:spcAft>
              <a:buClr>
                <a:srgbClr val="000000"/>
              </a:buClr>
              <a:buFont typeface="Arial" charset="0"/>
              <a:buNone/>
              <a:defRPr lang="en-US" sz="1600" kern="1200" dirty="0" smtClean="0">
                <a:solidFill>
                  <a:schemeClr val="bg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l" defTabSz="470321" rtl="0" eaLnBrk="1" fontAlgn="base" latinLnBrk="0" hangingPunct="1">
              <a:lnSpc>
                <a:spcPct val="110000"/>
              </a:lnSpc>
              <a:spcBef>
                <a:spcPct val="0"/>
              </a:spcBef>
              <a:spcAft>
                <a:spcPct val="0"/>
              </a:spcAft>
              <a:buClr>
                <a:srgbClr val="000000"/>
              </a:buClr>
              <a:buFont typeface="Arial" charset="0"/>
              <a:buNone/>
            </a:pPr>
            <a:r>
              <a:rPr lang="en-US"/>
              <a:t>Date</a:t>
            </a:r>
          </a:p>
        </p:txBody>
      </p:sp>
      <p:sp>
        <p:nvSpPr>
          <p:cNvPr id="18" name="Title 1"/>
          <p:cNvSpPr>
            <a:spLocks noGrp="1"/>
          </p:cNvSpPr>
          <p:nvPr>
            <p:ph type="ctrTitle"/>
          </p:nvPr>
        </p:nvSpPr>
        <p:spPr bwMode="ltGray">
          <a:xfrm>
            <a:off x="378110" y="1981658"/>
            <a:ext cx="11422003" cy="1812129"/>
          </a:xfrm>
          <a:prstGeom prst="rect">
            <a:avLst/>
          </a:prstGeom>
        </p:spPr>
        <p:txBody>
          <a:bodyPr anchor="t" anchorCtr="0">
            <a:normAutofit/>
          </a:bodyPr>
          <a:lstStyle>
            <a:lvl1pPr marL="0" algn="l" defTabSz="470321" rtl="0" eaLnBrk="1" fontAlgn="base" latinLnBrk="0" hangingPunct="1">
              <a:lnSpc>
                <a:spcPct val="90000"/>
              </a:lnSpc>
              <a:spcBef>
                <a:spcPct val="0"/>
              </a:spcBef>
              <a:spcAft>
                <a:spcPct val="0"/>
              </a:spcAft>
              <a:buNone/>
              <a:defRPr lang="en-US" sz="4600" b="0" i="0" kern="1200" baseline="0" dirty="0" smtClean="0">
                <a:solidFill>
                  <a:schemeClr val="bg1"/>
                </a:solidFill>
                <a:latin typeface="EMprint" panose="020B0503020204020204" pitchFamily="34" charset="0"/>
                <a:ea typeface="EMprint" panose="020B0503020204020204" pitchFamily="34" charset="0"/>
                <a:cs typeface="Arial"/>
                <a:sym typeface="EMprint" panose="020B0503020204020204" pitchFamily="34" charset="0"/>
              </a:defRPr>
            </a:lvl1pPr>
          </a:lstStyle>
          <a:p>
            <a:r>
              <a:rPr lang="en-US"/>
              <a:t>Click to edit Master title style</a:t>
            </a:r>
          </a:p>
        </p:txBody>
      </p:sp>
      <p:pic>
        <p:nvPicPr>
          <p:cNvPr id="21" name="Picture 20" descr="exmo_red.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955192" y="414167"/>
            <a:ext cx="1941115" cy="390717"/>
          </a:xfrm>
          <a:prstGeom prst="rect">
            <a:avLst/>
          </a:prstGeom>
          <a:noFill/>
          <a:ln>
            <a:noFill/>
          </a:ln>
        </p:spPr>
      </p:pic>
      <p:pic>
        <p:nvPicPr>
          <p:cNvPr id="22" name="Picture 21" descr="exmo_elh_tm_w.pn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438752" y="3903752"/>
            <a:ext cx="2036064" cy="368597"/>
          </a:xfrm>
          <a:prstGeom prst="rect">
            <a:avLst/>
          </a:prstGeom>
        </p:spPr>
      </p:pic>
      <p:sp>
        <p:nvSpPr>
          <p:cNvPr id="23" name="Content Placeholder 4"/>
          <p:cNvSpPr>
            <a:spLocks noGrp="1"/>
          </p:cNvSpPr>
          <p:nvPr>
            <p:ph sz="quarter" idx="13" hasCustomPrompt="1"/>
          </p:nvPr>
        </p:nvSpPr>
        <p:spPr bwMode="white">
          <a:xfrm>
            <a:off x="480060" y="404726"/>
            <a:ext cx="6702229" cy="314325"/>
          </a:xfrm>
          <a:noFill/>
          <a:ln>
            <a:noFill/>
          </a:ln>
        </p:spPr>
        <p:txBody>
          <a:bodyPr vert="horz" wrap="square" lIns="0" tIns="0" rIns="0" bIns="0" numCol="1" anchor="t" anchorCtr="0" compatLnSpc="1">
            <a:prstTxWarp prst="textNoShape">
              <a:avLst/>
            </a:prstTxWarp>
          </a:bodyPr>
          <a:lstStyle>
            <a:lvl1pPr marL="0" indent="0">
              <a:buNone/>
              <a:defRPr lang="en-US" sz="1467" dirty="0" smtClean="0">
                <a:solidFill>
                  <a:schemeClr val="tx1">
                    <a:lumMod val="50000"/>
                    <a:lumOff val="50000"/>
                  </a:schemeClr>
                </a:solidFill>
                <a:ea typeface="+mn-ea"/>
                <a:cs typeface="+mn-cs"/>
              </a:defRPr>
            </a:lvl1pPr>
          </a:lstStyle>
          <a:p>
            <a:r>
              <a:rPr lang="en-US" sz="1467">
                <a:solidFill>
                  <a:schemeClr val="tx1">
                    <a:lumMod val="50000"/>
                    <a:lumOff val="50000"/>
                  </a:schemeClr>
                </a:solidFill>
              </a:rPr>
              <a:t>Extra copy line separated by two spaces, no comma </a:t>
            </a:r>
            <a:r>
              <a:rPr lang="en-US" sz="1467">
                <a:solidFill>
                  <a:srgbClr val="7F7F7F"/>
                </a:solidFill>
              </a:rPr>
              <a:t>(optional)</a:t>
            </a:r>
          </a:p>
        </p:txBody>
      </p:sp>
    </p:spTree>
    <p:extLst>
      <p:ext uri="{BB962C8B-B14F-4D97-AF65-F5344CB8AC3E}">
        <p14:creationId xmlns:p14="http://schemas.microsoft.com/office/powerpoint/2010/main" val="3048753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7" name="Date Placeholder 56"/>
          <p:cNvSpPr>
            <a:spLocks noGrp="1"/>
          </p:cNvSpPr>
          <p:nvPr>
            <p:ph type="dt" sz="half" idx="14"/>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8" name="Title 7"/>
          <p:cNvSpPr>
            <a:spLocks noGrp="1"/>
          </p:cNvSpPr>
          <p:nvPr>
            <p:ph type="title" hasCustomPrompt="1"/>
          </p:nvPr>
        </p:nvSpPr>
        <p:spPr>
          <a:xfrm>
            <a:off x="630000" y="622800"/>
            <a:ext cx="10933350" cy="332399"/>
          </a:xfr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3549142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3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1125416"/>
            <a:ext cx="11468100" cy="5330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35465461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7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Date Placeholder 3"/>
          <p:cNvSpPr>
            <a:spLocks noGrp="1"/>
          </p:cNvSpPr>
          <p:nvPr>
            <p:ph type="dt" sz="half" idx="14"/>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8" name="Subtitle 2"/>
          <p:cNvSpPr>
            <a:spLocks noGrp="1"/>
          </p:cNvSpPr>
          <p:nvPr>
            <p:ph type="subTitle" idx="13" hasCustomPrompt="1"/>
          </p:nvPr>
        </p:nvSpPr>
        <p:spPr>
          <a:xfrm>
            <a:off x="630000" y="2158987"/>
            <a:ext cx="3744000" cy="541687"/>
          </a:xfrm>
          <a:prstGeom prst="rect">
            <a:avLst/>
          </a:prstGeom>
        </p:spPr>
        <p:txBody>
          <a:bodyPr>
            <a:noAutofit/>
          </a:bodyPr>
          <a:lstStyle>
            <a:lvl1pPr marL="0" indent="0" algn="l">
              <a:buNone/>
              <a:defRPr sz="1600">
                <a:solidFill>
                  <a:srgbClr val="FF0000"/>
                </a:solidFill>
                <a:latin typeface="EMprint" panose="020B0503020204020204" pitchFamily="34" charset="0"/>
                <a:sym typeface="EMprint" panose="020B0503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630000" y="1227048"/>
            <a:ext cx="3744000" cy="664797"/>
          </a:xfrm>
        </p:spPr>
        <p:txBody>
          <a:bodyPr anchor="t">
            <a:noAutofit/>
          </a:bodyPr>
          <a:lstStyle>
            <a:lvl1pPr>
              <a:defRPr sz="240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2" name="Picture 11" descr="exmo_red.png"/>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663325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920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FF0000"/>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1934719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022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Date Placeholder 8"/>
          <p:cNvSpPr>
            <a:spLocks noGrp="1"/>
          </p:cNvSpPr>
          <p:nvPr>
            <p:ph type="dt" sz="half" idx="10"/>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rgbClr val="FF0000"/>
                </a:solidFill>
                <a:latin typeface="EMprint" panose="020B0503020204020204" pitchFamily="34" charset="0"/>
                <a:sym typeface="EMprint" panose="020B0503020204020204" pitchFamily="34" charset="0"/>
              </a:defRPr>
            </a:lvl1pPr>
          </a:lstStyle>
          <a:p>
            <a:r>
              <a:rPr lang="en-US"/>
              <a:t>Click to add section title</a:t>
            </a:r>
          </a:p>
        </p:txBody>
      </p:sp>
      <p:cxnSp>
        <p:nvCxnSpPr>
          <p:cNvPr id="10" name="Straight Connector 9"/>
          <p:cNvCxnSpPr/>
          <p:nvPr userDrawn="1"/>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1781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124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18" name="Date Placeholder 1"/>
          <p:cNvSpPr>
            <a:spLocks noGrp="1"/>
          </p:cNvSpPr>
          <p:nvPr>
            <p:ph type="dt" sz="half" idx="31"/>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20" name="TextBox 1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5"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4052431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73"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8" name="Date Placeholder 2"/>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6276529" cy="332399"/>
          </a:xfrm>
          <a:prstGeom prst="rect">
            <a:avLst/>
          </a:prstGeo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733001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29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22"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Title 1"/>
          <p:cNvSpPr>
            <a:spLocks noGrp="1"/>
          </p:cNvSpPr>
          <p:nvPr>
            <p:ph type="title" hasCustomPrompt="1"/>
          </p:nvPr>
        </p:nvSpPr>
        <p:spPr>
          <a:xfrm>
            <a:off x="630000" y="622800"/>
            <a:ext cx="8101584" cy="332399"/>
          </a:xfrm>
          <a:prstGeom prst="rect">
            <a:avLst/>
          </a:prstGeo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58411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2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630000" y="2681103"/>
            <a:ext cx="3127881" cy="1495794"/>
          </a:xfrm>
          <a:prstGeom prst="rect">
            <a:avLst/>
          </a:prstGeom>
        </p:spPr>
        <p:txBody>
          <a:bodyPr anchor="ctr">
            <a:noAutofit/>
          </a:bodyPr>
          <a:lstStyle>
            <a:lvl1pPr>
              <a:defRPr sz="24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5" name="Date Placeholder 1"/>
          <p:cNvSpPr>
            <a:spLocks noGrp="1"/>
          </p:cNvSpPr>
          <p:nvPr>
            <p:ph type="dt" sz="half" idx="29"/>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2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8" name="TextBox 2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782148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534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EMprint" panose="020B0503020204020204" pitchFamily="34" charset="0"/>
                <a:sym typeface="EMprint" panose="020B0503020204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630000" y="1785600"/>
            <a:ext cx="4388400" cy="3286800"/>
          </a:xfrm>
          <a:prstGeom prst="rect">
            <a:avLst/>
          </a:prstGeom>
          <a:noFill/>
        </p:spPr>
        <p:txBody>
          <a:bodyPr wrap="square" lIns="0" tIns="0" rIns="320040" bIns="0" anchor="ctr">
            <a:noAutofit/>
          </a:bodyPr>
          <a:lstStyle>
            <a:lvl1pPr>
              <a:defRPr sz="44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5" name="Date Placeholder 2"/>
          <p:cNvSpPr>
            <a:spLocks noGrp="1"/>
          </p:cNvSpPr>
          <p:nvPr>
            <p:ph type="dt" sz="half" idx="15"/>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6" name="Picture 15"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570104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636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7" cstate="email">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EMprint" panose="020B0503020204020204" pitchFamily="34" charset="0"/>
                <a:sym typeface="EMprint" panose="020B0503020204020204" pitchFamily="34" charset="0"/>
              </a:defRPr>
            </a:lvl1pPr>
          </a:lstStyle>
          <a:p>
            <a:r>
              <a:rPr lang="en-US"/>
              <a:t>Click icon below to insert an image or remove this placeholder to use the whitespace in another way</a:t>
            </a:r>
          </a:p>
        </p:txBody>
      </p:sp>
      <p:sp>
        <p:nvSpPr>
          <p:cNvPr id="13" name="Date Placeholder 2"/>
          <p:cNvSpPr>
            <a:spLocks noGrp="1"/>
          </p:cNvSpPr>
          <p:nvPr>
            <p:ph type="dt" sz="half" idx="12"/>
          </p:nvPr>
        </p:nvSpPr>
        <p:spPr>
          <a:xfrm>
            <a:off x="9677400" y="6405036"/>
            <a:ext cx="1482051" cy="153888"/>
          </a:xfrm>
          <a:prstGeom prst="rect">
            <a:avLst/>
          </a:prstGeom>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5" name="Title 1"/>
          <p:cNvSpPr>
            <a:spLocks noGrp="1"/>
          </p:cNvSpPr>
          <p:nvPr>
            <p:ph type="title" hasCustomPrompt="1"/>
          </p:nvPr>
        </p:nvSpPr>
        <p:spPr bwMode="black">
          <a:xfrm>
            <a:off x="630936" y="1785600"/>
            <a:ext cx="6247552" cy="3286800"/>
          </a:xfrm>
          <a:prstGeom prst="rect">
            <a:avLst/>
          </a:prstGeom>
        </p:spPr>
        <p:txBody>
          <a:bodyPr anchor="ctr">
            <a:noAutofit/>
          </a:bodyPr>
          <a:lstStyle>
            <a:lvl1pPr>
              <a:defRPr sz="4400">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7" name="Picture 16"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303431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739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9"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310863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3" name="Date Placeholder 4"/>
          <p:cNvSpPr>
            <a:spLocks noGrp="1"/>
          </p:cNvSpPr>
          <p:nvPr>
            <p:ph type="dt" sz="half" idx="10"/>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0" name="Title 2"/>
          <p:cNvSpPr>
            <a:spLocks noGrp="1"/>
          </p:cNvSpPr>
          <p:nvPr>
            <p:ph type="title" hasCustomPrompt="1"/>
          </p:nvPr>
        </p:nvSpPr>
        <p:spPr>
          <a:xfrm>
            <a:off x="630000" y="2764203"/>
            <a:ext cx="2478638" cy="1314311"/>
          </a:xfrm>
          <a:prstGeom prst="rect">
            <a:avLst/>
          </a:prstGeom>
        </p:spPr>
        <p:txBody>
          <a:bodyPr anchor="ctr">
            <a:noAutofit/>
          </a:bodyPr>
          <a:lstStyle>
            <a:lvl1pPr>
              <a:defRPr sz="2400">
                <a:solidFill>
                  <a:srgbClr val="FF0000"/>
                </a:solidFill>
                <a:latin typeface="EMprint" panose="020B0503020204020204" pitchFamily="34" charset="0"/>
                <a:sym typeface="EMprint" panose="020B0503020204020204" pitchFamily="34" charset="0"/>
              </a:defRPr>
            </a:lvl1pPr>
          </a:lstStyle>
          <a:p>
            <a:r>
              <a:rPr lang="en-US">
                <a:solidFill>
                  <a:schemeClr val="tx2"/>
                </a:solidFill>
              </a:rPr>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2" name="Picture 11"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663947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3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23283458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8417"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5" name="Title 4"/>
          <p:cNvSpPr>
            <a:spLocks noGrp="1"/>
          </p:cNvSpPr>
          <p:nvPr>
            <p:ph type="title" hasCustomPrompt="1"/>
          </p:nvPr>
        </p:nvSpPr>
        <p:spPr>
          <a:xfrm>
            <a:off x="630000" y="2764203"/>
            <a:ext cx="2478638" cy="1314311"/>
          </a:xfrm>
        </p:spPr>
        <p:txBody>
          <a:bodyPr anchor="ctr" anchorCtr="0">
            <a:noAutofit/>
          </a:bodyPr>
          <a:lstStyle>
            <a:lvl1pPr>
              <a:defRPr>
                <a:solidFill>
                  <a:srgbClr val="FFFFFF"/>
                </a:solidFill>
                <a:latin typeface="EMprint" panose="020B0503020204020204" pitchFamily="34" charset="0"/>
                <a:sym typeface="EMprint" panose="020B0503020204020204" pitchFamily="34" charset="0"/>
              </a:defRPr>
            </a:lvl1pPr>
          </a:lstStyle>
          <a:p>
            <a:r>
              <a:rPr lang="en-US"/>
              <a:t>Click to add title</a:t>
            </a:r>
          </a:p>
        </p:txBody>
      </p:sp>
      <p:sp>
        <p:nvSpPr>
          <p:cNvPr id="15"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6216" b="7716"/>
          <a:stretch/>
        </p:blipFill>
        <p:spPr>
          <a:xfrm rot="120000">
            <a:off x="2141308" y="3402828"/>
            <a:ext cx="2694666" cy="3461745"/>
          </a:xfrm>
          <a:prstGeom prst="rect">
            <a:avLst/>
          </a:prstGeom>
        </p:spPr>
      </p:pic>
      <p:pic>
        <p:nvPicPr>
          <p:cNvPr id="12" name="Picture 11"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45927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944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TextBox 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8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0" name="Date Placeholder 7"/>
          <p:cNvSpPr>
            <a:spLocks noGrp="1"/>
          </p:cNvSpPr>
          <p:nvPr>
            <p:ph type="dt" sz="half" idx="11"/>
          </p:nvPr>
        </p:nvSpPr>
        <p:spPr>
          <a:xfrm>
            <a:off x="9677400" y="6405036"/>
            <a:ext cx="1482051" cy="153888"/>
          </a:xfrm>
          <a:prstGeom prst="rect">
            <a:avLst/>
          </a:prstGeo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pic>
        <p:nvPicPr>
          <p:cNvPr id="18"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4533900" y="3382962"/>
            <a:ext cx="12985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74613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046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0" name="Title 1"/>
          <p:cNvSpPr>
            <a:spLocks noGrp="1"/>
          </p:cNvSpPr>
          <p:nvPr>
            <p:ph type="title" hasCustomPrompt="1"/>
          </p:nvPr>
        </p:nvSpPr>
        <p:spPr>
          <a:xfrm>
            <a:off x="630000" y="1785600"/>
            <a:ext cx="4062235" cy="3286800"/>
          </a:xfrm>
          <a:prstGeom prst="rect">
            <a:avLst/>
          </a:prstGeom>
        </p:spPr>
        <p:txBody>
          <a:bodyPr anchor="ctr">
            <a:noAutofit/>
          </a:bodyPr>
          <a:lstStyle>
            <a:lvl1pPr>
              <a:defRPr sz="4400" b="0">
                <a:solidFill>
                  <a:srgbClr val="FFFFFF"/>
                </a:solidFill>
                <a:latin typeface="EMprint" panose="020B0503020204020204" pitchFamily="34" charset="0"/>
                <a:sym typeface="EMprint" panose="020B0503020204020204" pitchFamily="34" charset="0"/>
              </a:defRPr>
            </a:lvl1pPr>
          </a:lstStyle>
          <a:p>
            <a:r>
              <a:rPr lang="en-US"/>
              <a:t>Click to add title</a:t>
            </a:r>
          </a:p>
        </p:txBody>
      </p:sp>
      <p:sp>
        <p:nvSpPr>
          <p:cNvPr id="13"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7" name="Picture 16"/>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7562" b="6867"/>
          <a:stretch/>
        </p:blipFill>
        <p:spPr>
          <a:xfrm>
            <a:off x="3549481" y="3416300"/>
            <a:ext cx="2694666" cy="3441700"/>
          </a:xfrm>
          <a:prstGeom prst="rect">
            <a:avLst/>
          </a:prstGeom>
        </p:spPr>
      </p:pic>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13952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148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1"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78758"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18"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6" name="TextBox 1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2"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0" name="Picture 9"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920692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251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accent2"/>
              </a:gs>
              <a:gs pos="100000">
                <a:schemeClr val="accent1"/>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3" name="Title 2"/>
          <p:cNvSpPr>
            <a:spLocks noGrp="1"/>
          </p:cNvSpPr>
          <p:nvPr>
            <p:ph type="title" hasCustomPrompt="1"/>
          </p:nvPr>
        </p:nvSpPr>
        <p:spPr>
          <a:xfrm>
            <a:off x="630000" y="622800"/>
            <a:ext cx="4747822" cy="332399"/>
          </a:xfrm>
          <a:prstGeom prst="rect">
            <a:avLst/>
          </a:prstGeom>
        </p:spPr>
        <p:txBody>
          <a:bodyPr/>
          <a:lstStyle>
            <a:lvl1pPr>
              <a:defRPr>
                <a:solidFill>
                  <a:srgbClr val="FFFFFF"/>
                </a:solidFill>
                <a:latin typeface="EMprint" panose="020B0503020204020204" pitchFamily="34" charset="0"/>
                <a:sym typeface="EMprint" panose="020B0503020204020204" pitchFamily="34" charset="0"/>
              </a:defRPr>
            </a:lvl1pPr>
          </a:lstStyle>
          <a:p>
            <a:r>
              <a:rPr lang="en-US"/>
              <a:t>Click to add title</a:t>
            </a:r>
          </a:p>
        </p:txBody>
      </p:sp>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4" name="TextBox 13"/>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7"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3" name="Picture 12"/>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4428422" y="3407803"/>
            <a:ext cx="2694666" cy="3456551"/>
          </a:xfrm>
          <a:prstGeom prst="rect">
            <a:avLst/>
          </a:prstGeom>
        </p:spPr>
      </p:pic>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573475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353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0" name="Picture 2"/>
          <p:cNvPicPr>
            <a:picLocks noChangeAspect="1" noChangeArrowheads="1"/>
          </p:cNvPicPr>
          <p:nvPr userDrawn="1"/>
        </p:nvPicPr>
        <p:blipFill>
          <a:blip r:embed="rId7" cstate="email">
            <a:extLst>
              <a:ext uri="{28A0092B-C50C-407E-A947-70E740481C1C}">
                <a14:useLocalDpi xmlns:a14="http://schemas.microsoft.com/office/drawing/2010/main" val="0"/>
              </a:ext>
            </a:extLst>
          </a:blip>
          <a:srcRect/>
          <a:stretch>
            <a:fillRect/>
          </a:stretch>
        </p:blipFill>
        <p:spPr bwMode="auto">
          <a:xfrm>
            <a:off x="7490341" y="358801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3"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5" name="TextBox 14"/>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0000"/>
                </a:solidFill>
                <a:latin typeface="EMprint" panose="020B0503020204020204" pitchFamily="34" charset="0"/>
                <a:sym typeface="EMprint" panose="020B0503020204020204" pitchFamily="34" charset="0"/>
              </a:defRPr>
            </a:lvl1pPr>
          </a:lstStyle>
          <a:p>
            <a:r>
              <a:rPr lang="en-US"/>
              <a:t>Click to add title</a:t>
            </a: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331898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6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accent2"/>
              </a:gs>
              <a:gs pos="100000">
                <a:schemeClr val="accent1"/>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Title 1"/>
          <p:cNvSpPr>
            <a:spLocks noGrp="1"/>
          </p:cNvSpPr>
          <p:nvPr>
            <p:ph type="title" hasCustomPrompt="1"/>
          </p:nvPr>
        </p:nvSpPr>
        <p:spPr>
          <a:xfrm>
            <a:off x="630000" y="622800"/>
            <a:ext cx="6254496" cy="332399"/>
          </a:xfrm>
          <a:prstGeom prst="rect">
            <a:avLst/>
          </a:prstGeom>
        </p:spPr>
        <p:txBody>
          <a:bodyPr/>
          <a:lstStyle>
            <a:lvl1pPr>
              <a:defRPr>
                <a:solidFill>
                  <a:srgbClr val="FFFFFF"/>
                </a:solidFill>
                <a:latin typeface="EMprint" panose="020B0503020204020204" pitchFamily="34" charset="0"/>
                <a:sym typeface="EMprint" panose="020B0503020204020204" pitchFamily="34" charset="0"/>
              </a:defRPr>
            </a:lvl1pPr>
          </a:lstStyle>
          <a:p>
            <a:r>
              <a:rPr lang="en-US"/>
              <a:t>Click to add title</a:t>
            </a:r>
          </a:p>
        </p:txBody>
      </p:sp>
      <p:sp>
        <p:nvSpPr>
          <p:cNvPr id="17"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8" name="TextBox 17"/>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1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0"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4" name="Picture 13"/>
          <p:cNvPicPr>
            <a:picLocks noChangeAspect="1"/>
          </p:cNvPicPr>
          <p:nvPr userDrawn="1"/>
        </p:nvPicPr>
        <p:blipFill rotWithShape="1">
          <a:blip r:embed="rId7" cstate="email">
            <a:duotone>
              <a:schemeClr val="accent2">
                <a:shade val="45000"/>
                <a:satMod val="135000"/>
              </a:schemeClr>
              <a:prstClr val="white"/>
            </a:duotone>
            <a:extLst>
              <a:ext uri="{28A0092B-C50C-407E-A947-70E740481C1C}">
                <a14:useLocalDpi xmlns:a14="http://schemas.microsoft.com/office/drawing/2010/main" val="0"/>
              </a:ext>
            </a:extLst>
          </a:blip>
          <a:srcRect t="9052" b="6867"/>
          <a:stretch/>
        </p:blipFill>
        <p:spPr>
          <a:xfrm rot="120000">
            <a:off x="6524770" y="3407803"/>
            <a:ext cx="2694666" cy="3456551"/>
          </a:xfrm>
          <a:prstGeom prst="rect">
            <a:avLst/>
          </a:prstGeom>
        </p:spPr>
      </p:pic>
      <p:pic>
        <p:nvPicPr>
          <p:cNvPr id="10" name="Picture 9" descr="exmo_red.png"/>
          <p:cNvPicPr>
            <a:picLocks noChangeAspect="1"/>
          </p:cNvPicPr>
          <p:nvPr userDrawn="1"/>
        </p:nvPicPr>
        <p:blipFill>
          <a:blip r:embed="rId8"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99745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558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0" name="TextBox 9"/>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big statement text</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2" name="Picture 11"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393024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660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8" name="Date Placeholder 7"/>
          <p:cNvSpPr>
            <a:spLocks noGrp="1"/>
          </p:cNvSpPr>
          <p:nvPr>
            <p:ph type="dt" sz="half" idx="10"/>
          </p:nvPr>
        </p:nvSpPr>
        <p:spPr/>
        <p:txBody>
          <a:bodyPr/>
          <a:lstStyle>
            <a:lvl1pPr>
              <a:defRPr>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6" name="Rectangle 5"/>
          <p:cNvSpPr/>
          <p:nvPr userDrawn="1"/>
        </p:nvSpPr>
        <p:spPr bwMode="white">
          <a:xfrm>
            <a:off x="630000" y="625475"/>
            <a:ext cx="932688" cy="9326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200">
              <a:solidFill>
                <a:srgbClr val="0C479D"/>
              </a:solidFill>
              <a:ea typeface="EMprint" panose="020B0503020204020204" pitchFamily="34" charset="0"/>
              <a:cs typeface="Arial" panose="020B0604020202020204" pitchFamily="34" charset="0"/>
              <a:sym typeface="EMprint" panose="020B0503020204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rgbClr val="FF0000"/>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r>
              <a:rPr lang="en-US"/>
              <a:t>Click to add big statement text</a:t>
            </a:r>
          </a:p>
        </p:txBody>
      </p:sp>
      <p:sp>
        <p:nvSpPr>
          <p:cNvPr id="9"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1008895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763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1" name="Picture 10"/>
          <p:cNvPicPr>
            <a:picLocks noChangeAspect="1"/>
          </p:cNvPicPr>
          <p:nvPr/>
        </p:nvPicPr>
        <p:blipFill rotWithShape="1">
          <a:blip r:embed="rId6" cstate="email">
            <a:extLst>
              <a:ext uri="{28A0092B-C50C-407E-A947-70E740481C1C}">
                <a14:useLocalDpi xmlns:a14="http://schemas.microsoft.com/office/drawing/2010/main" val="0"/>
              </a:ext>
            </a:extLst>
          </a:blip>
          <a:srcRect r="3634" b="1258"/>
          <a:stretch/>
        </p:blipFill>
        <p:spPr>
          <a:xfrm rot="16200000" flipH="1">
            <a:off x="6797461" y="110968"/>
            <a:ext cx="769257" cy="10019821"/>
          </a:xfrm>
          <a:prstGeom prst="rect">
            <a:avLst/>
          </a:pr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6" name="TextBox 5"/>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 name="Date Placeholder 1"/>
          <p:cNvSpPr>
            <a:spLocks noGrp="1"/>
          </p:cNvSpPr>
          <p:nvPr>
            <p:ph type="dt" sz="half" idx="10"/>
          </p:nvPr>
        </p:nvSpPr>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pic>
        <p:nvPicPr>
          <p:cNvPr id="7" name="Picture 6"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180181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3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5216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7F7F7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8657"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81278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968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pic>
        <p:nvPicPr>
          <p:cNvPr id="12"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08638" y="3594368"/>
            <a:ext cx="1365250" cy="3382962"/>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20" name="TextBox 19"/>
          <p:cNvSpPr txBox="1"/>
          <p:nvPr userDrawn="1"/>
        </p:nvSpPr>
        <p:spPr>
          <a:xfrm>
            <a:off x="630000" y="2577934"/>
            <a:ext cx="2819400" cy="1761764"/>
          </a:xfrm>
          <a:prstGeom prst="rect">
            <a:avLst/>
          </a:prstGeom>
          <a:noFill/>
        </p:spPr>
        <p:txBody>
          <a:bodyPr wrap="square" lIns="0" tIns="0" rIns="0" bIns="0" rtlCol="0" anchor="ctr">
            <a:spAutoFit/>
          </a:bodyPr>
          <a:lstStyle/>
          <a:p>
            <a:pPr>
              <a:lnSpc>
                <a:spcPct val="106000"/>
              </a:lnSpc>
              <a:spcAft>
                <a:spcPts val="700"/>
              </a:spcAft>
            </a:pPr>
            <a:r>
              <a:rPr lang="en-US" sz="5400">
                <a:solidFill>
                  <a:srgbClr val="FF0000"/>
                </a:solidFill>
                <a:ea typeface="EMprint" panose="020B0503020204020204" pitchFamily="34" charset="0"/>
                <a:cs typeface="Arial" panose="020B0604020202020204" pitchFamily="34" charset="0"/>
                <a:sym typeface="EMprint" panose="020B0503020204020204" pitchFamily="34" charset="0"/>
              </a:rPr>
              <a:t>Table of Contents</a:t>
            </a:r>
          </a:p>
        </p:txBody>
      </p:sp>
      <p:sp>
        <p:nvSpPr>
          <p:cNvPr id="15"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24"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9" name="TextBox 18"/>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4"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11" name="Picture 10" descr="exmo_red.png"/>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1269599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accent2"/>
            </a:gs>
            <a:gs pos="100000">
              <a:schemeClr val="accent1"/>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0705"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6" name="Date Placeholder 4"/>
          <p:cNvSpPr>
            <a:spLocks noGrp="1"/>
          </p:cNvSpPr>
          <p:nvPr>
            <p:ph type="dt" sz="half" idx="10"/>
          </p:nvPr>
        </p:nvSpPr>
        <p:spPr>
          <a:xfrm>
            <a:off x="9677400" y="6405036"/>
            <a:ext cx="1482051" cy="153888"/>
          </a:xfrm>
        </p:spPr>
        <p:txBody>
          <a:bodyPr/>
          <a:lstStyle>
            <a:lvl1pPr>
              <a:defRPr>
                <a:solidFill>
                  <a:schemeClr val="bg1"/>
                </a:solidFill>
                <a:latin typeface="EMprint" panose="020B0503020204020204" pitchFamily="34" charset="0"/>
                <a:sym typeface="EMprint" panose="020B0503020204020204" pitchFamily="34" charset="0"/>
              </a:defRPr>
            </a:lvl1pPr>
          </a:lstStyle>
          <a:p>
            <a:endParaRPr lang="en-US">
              <a:solidFill>
                <a:prstClr val="white"/>
              </a:solidFill>
            </a:endParaRPr>
          </a:p>
        </p:txBody>
      </p:sp>
      <p:sp>
        <p:nvSpPr>
          <p:cNvPr id="9"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1" name="TextBox 10"/>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pic>
        <p:nvPicPr>
          <p:cNvPr id="7" name="Picture 6" descr="exmo_red.png"/>
          <p:cNvPicPr>
            <a:picLocks noChangeAspect="1"/>
          </p:cNvPicPr>
          <p:nvPr userDrawn="1"/>
        </p:nvPicPr>
        <p:blipFill>
          <a:blip r:embed="rId7" cstate="print">
            <a:biLevel thresh="25000"/>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2139015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1729"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5"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6"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3588214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275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11"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12282659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377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3" name="Picture 2" descr="exmo_red.png"/>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473824" y="2699912"/>
            <a:ext cx="7244353" cy="1458177"/>
          </a:xfrm>
          <a:prstGeom prst="rect">
            <a:avLst/>
          </a:prstGeom>
          <a:noFill/>
          <a:ln>
            <a:noFill/>
          </a:ln>
        </p:spPr>
      </p:pic>
    </p:spTree>
    <p:extLst>
      <p:ext uri="{BB962C8B-B14F-4D97-AF65-F5344CB8AC3E}">
        <p14:creationId xmlns:p14="http://schemas.microsoft.com/office/powerpoint/2010/main" val="226765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01"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a:defRPr/>
              </a:pPr>
              <a:endParaRPr lang="en-US">
                <a:solidFill>
                  <a:srgbClr val="575757"/>
                </a:solidFill>
                <a:ea typeface="EMprint" panose="020B0503020204020204" pitchFamily="34" charset="0"/>
                <a:cs typeface="Arial" panose="020B0604020202020204" pitchFamily="34" charset="0"/>
                <a:sym typeface="EMprint" panose="020B0503020204020204" pitchFamily="34" charset="0"/>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0000"/>
                  </a:solidFill>
                  <a:ea typeface="EMprint" panose="020B0503020204020204" pitchFamily="34" charset="0"/>
                  <a:cs typeface="Arial" panose="020B0604020202020204" pitchFamily="34" charset="0"/>
                  <a:sym typeface="EMprint" panose="020B0503020204020204" pitchFamily="34" charset="0"/>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ea typeface="EMprint" panose="020B0503020204020204" pitchFamily="34" charset="0"/>
                <a:cs typeface="Arial" panose="020B0604020202020204" pitchFamily="34" charset="0"/>
                <a:sym typeface="EMprint" panose="020B0503020204020204" pitchFamily="34" charset="0"/>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a:lnSpc>
                  <a:spcPct val="90000"/>
                </a:lnSpc>
                <a:defRPr/>
              </a:pPr>
              <a:r>
                <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 </a:t>
              </a:r>
              <a:r>
                <a:rPr lang="en-US" sz="100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r>
                <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  2. </a:t>
              </a:r>
              <a:r>
                <a:rPr lang="en-US" sz="100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r>
                <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  3. </a:t>
              </a:r>
              <a:r>
                <a:rPr lang="en-US" sz="1000" err="1">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xxxx</a:t>
              </a:r>
              <a:endPar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a:p>
              <a:pPr>
                <a:lnSpc>
                  <a:spcPct val="90000"/>
                </a:lnSpc>
                <a:defRPr/>
              </a:pPr>
              <a:r>
                <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Note: List footnotes in numerical order. Footnote numbers are not bracketed. Use 10pt font. Do not put a period at the end of the note or the source</a:t>
              </a:r>
            </a:p>
            <a:p>
              <a:pPr>
                <a:lnSpc>
                  <a:spcPct val="90000"/>
                </a:lnSpc>
                <a:defRPr/>
              </a:pPr>
              <a:r>
                <a:rPr lang="en-US" sz="10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Source: Include a source for every chart that you use. Separate sources with a semicolon; BCG-related sources go at the end</a:t>
              </a:r>
            </a:p>
          </p:txBody>
        </p:sp>
      </p:grpSp>
      <p:sp>
        <p:nvSpPr>
          <p:cNvPr id="2" name="Date Placeholder 1"/>
          <p:cNvSpPr>
            <a:spLocks noGrp="1"/>
          </p:cNvSpPr>
          <p:nvPr>
            <p:ph type="dt" sz="half" idx="10"/>
          </p:nvPr>
        </p:nvSpPr>
        <p:spPr/>
        <p:txBody>
          <a:bodyPr/>
          <a:lstStyle>
            <a:lvl1pPr>
              <a:defRPr>
                <a:solidFill>
                  <a:schemeClr val="bg1">
                    <a:lumMod val="50000"/>
                  </a:schemeClr>
                </a:solidFill>
                <a:latin typeface="EMprint" panose="020B0503020204020204" pitchFamily="34" charset="0"/>
                <a:sym typeface="EMprint" panose="020B0503020204020204" pitchFamily="34" charset="0"/>
              </a:defRPr>
            </a:lvl1pPr>
          </a:lstStyle>
          <a:p>
            <a:endParaRPr lang="en-US">
              <a:solidFill>
                <a:prstClr val="white">
                  <a:lumMod val="50000"/>
                </a:prstClr>
              </a:solidFill>
            </a:endParaRPr>
          </a:p>
        </p:txBody>
      </p:sp>
      <p:sp>
        <p:nvSpPr>
          <p:cNvPr id="56"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55"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3865783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48133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6253" y="293688"/>
            <a:ext cx="11239500" cy="332399"/>
          </a:xfrm>
        </p:spPr>
        <p:txBody>
          <a:bodyPr/>
          <a:lstStyle/>
          <a:p>
            <a:r>
              <a:rPr lang="en-US"/>
              <a:t>Click to edit Master title style</a:t>
            </a:r>
          </a:p>
        </p:txBody>
      </p:sp>
      <p:sp>
        <p:nvSpPr>
          <p:cNvPr id="3" name="Slide Number Placeholder 2"/>
          <p:cNvSpPr>
            <a:spLocks noGrp="1"/>
          </p:cNvSpPr>
          <p:nvPr>
            <p:ph type="sldNum" sz="quarter" idx="11"/>
          </p:nvPr>
        </p:nvSpPr>
        <p:spPr>
          <a:xfrm>
            <a:off x="11321629" y="6446205"/>
            <a:ext cx="396239" cy="175260"/>
          </a:xfrm>
          <a:prstGeom prst="rect">
            <a:avLst/>
          </a:prstGeom>
        </p:spPr>
        <p:txBody>
          <a:bodyPr/>
          <a:lstStyle/>
          <a:p>
            <a:pPr algn="r"/>
            <a:fld id="{6BCEAF00-35EE-2349-AC37-D94588E1CC52}" type="slidenum">
              <a:rPr lang="en-US" smtClean="0">
                <a:solidFill>
                  <a:srgbClr val="000000"/>
                </a:solidFill>
              </a:rPr>
              <a:pPr algn="r"/>
              <a:t>‹#›</a:t>
            </a:fld>
            <a:endParaRPr lang="en-US">
              <a:solidFill>
                <a:srgbClr val="000000"/>
              </a:solidFill>
            </a:endParaRPr>
          </a:p>
        </p:txBody>
      </p:sp>
      <p:sp>
        <p:nvSpPr>
          <p:cNvPr id="4" name="Footer Placeholder 3"/>
          <p:cNvSpPr>
            <a:spLocks noGrp="1"/>
          </p:cNvSpPr>
          <p:nvPr>
            <p:ph type="ftr" sz="quarter" idx="12"/>
          </p:nvPr>
        </p:nvSpPr>
        <p:spPr>
          <a:xfrm>
            <a:off x="7445084" y="6446205"/>
            <a:ext cx="3860800" cy="184889"/>
          </a:xfrm>
          <a:prstGeom prst="rect">
            <a:avLst/>
          </a:prstGeom>
        </p:spPr>
        <p:txBody>
          <a:bodyPr/>
          <a:lstStyle/>
          <a:p>
            <a:pPr algn="r"/>
            <a:endParaRPr lang="en-US">
              <a:solidFill>
                <a:srgbClr val="000000"/>
              </a:solidFill>
            </a:endParaRPr>
          </a:p>
        </p:txBody>
      </p:sp>
    </p:spTree>
    <p:extLst>
      <p:ext uri="{BB962C8B-B14F-4D97-AF65-F5344CB8AC3E}">
        <p14:creationId xmlns:p14="http://schemas.microsoft.com/office/powerpoint/2010/main" val="5521973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Title Slide - Cli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175E79-032C-8543-B9DB-850FC6333C75}"/>
              </a:ext>
            </a:extLst>
          </p:cNvPr>
          <p:cNvPicPr>
            <a:picLocks noChangeAspect="1"/>
          </p:cNvPicPr>
          <p:nvPr userDrawn="1"/>
        </p:nvPicPr>
        <p:blipFill>
          <a:blip r:embed="rId2"/>
          <a:stretch>
            <a:fillRect/>
          </a:stretch>
        </p:blipFill>
        <p:spPr>
          <a:xfrm>
            <a:off x="0" y="68037"/>
            <a:ext cx="12192000" cy="6789964"/>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52537" y="1496347"/>
            <a:ext cx="8741512" cy="2387600"/>
          </a:xfrm>
        </p:spPr>
        <p:txBody>
          <a:bodyPr anchor="b"/>
          <a:lstStyle>
            <a:lvl1pPr algn="l">
              <a:defRPr sz="6000">
                <a:solidFill>
                  <a:schemeClr val="tx2"/>
                </a:solidFill>
              </a:defRPr>
            </a:lvl1pPr>
          </a:lstStyle>
          <a:p>
            <a:r>
              <a:rPr lang="en-US"/>
              <a:t>Click to Edit Master Title Style</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59566" y="5059077"/>
            <a:ext cx="3390900" cy="420067"/>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659566" y="4706643"/>
            <a:ext cx="163047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CF94BA-A0A3-A24D-9AA1-F9C9EC2D304D}"/>
              </a:ext>
            </a:extLst>
          </p:cNvPr>
          <p:cNvSpPr/>
          <p:nvPr userDrawn="1"/>
        </p:nvSpPr>
        <p:spPr>
          <a:xfrm>
            <a:off x="2" y="522106"/>
            <a:ext cx="1073425" cy="36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170179" y="454022"/>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MONTH 20XX</a:t>
            </a:r>
          </a:p>
        </p:txBody>
      </p:sp>
      <p:sp>
        <p:nvSpPr>
          <p:cNvPr id="7" name="Text Placeholder 6">
            <a:extLst>
              <a:ext uri="{FF2B5EF4-FFF2-40B4-BE49-F238E27FC236}">
                <a16:creationId xmlns:a16="http://schemas.microsoft.com/office/drawing/2014/main" id="{4F3C268D-61A0-914D-9BDF-37F0A05B4C4D}"/>
              </a:ext>
            </a:extLst>
          </p:cNvPr>
          <p:cNvSpPr>
            <a:spLocks noGrp="1"/>
          </p:cNvSpPr>
          <p:nvPr>
            <p:ph type="body" sz="quarter" idx="10" hasCustomPrompt="1"/>
          </p:nvPr>
        </p:nvSpPr>
        <p:spPr>
          <a:xfrm>
            <a:off x="552538" y="4074029"/>
            <a:ext cx="5010151" cy="439737"/>
          </a:xfrm>
        </p:spPr>
        <p:txBody>
          <a:bodyPr anchor="ctr"/>
          <a:lstStyle>
            <a:lvl1pPr marL="0" indent="0">
              <a:buNone/>
              <a:defRPr b="1">
                <a:solidFill>
                  <a:schemeClr val="accent1"/>
                </a:solidFill>
                <a:latin typeface="Arial" panose="020B0604020202020204" pitchFamily="34" charset="0"/>
                <a:cs typeface="Arial" panose="020B0604020202020204" pitchFamily="34" charset="0"/>
              </a:defRPr>
            </a:lvl1pPr>
          </a:lstStyle>
          <a:p>
            <a:pPr lvl="0"/>
            <a:r>
              <a:rPr lang="en-US"/>
              <a:t>CLIENT NAME OR SUBHEAD</a:t>
            </a:r>
          </a:p>
        </p:txBody>
      </p:sp>
    </p:spTree>
    <p:extLst>
      <p:ext uri="{BB962C8B-B14F-4D97-AF65-F5344CB8AC3E}">
        <p14:creationId xmlns:p14="http://schemas.microsoft.com/office/powerpoint/2010/main" val="18266721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175E79-032C-8543-B9DB-850FC6333C75}"/>
              </a:ext>
            </a:extLst>
          </p:cNvPr>
          <p:cNvPicPr>
            <a:picLocks noChangeAspect="1"/>
          </p:cNvPicPr>
          <p:nvPr userDrawn="1"/>
        </p:nvPicPr>
        <p:blipFill>
          <a:blip r:embed="rId2"/>
          <a:stretch>
            <a:fillRect/>
          </a:stretch>
        </p:blipFill>
        <p:spPr>
          <a:xfrm>
            <a:off x="0" y="68037"/>
            <a:ext cx="12192000" cy="6789964"/>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52537" y="1893581"/>
            <a:ext cx="8741512" cy="2387600"/>
          </a:xfrm>
        </p:spPr>
        <p:txBody>
          <a:bodyPr anchor="b"/>
          <a:lstStyle>
            <a:lvl1pPr algn="l">
              <a:defRPr sz="6000">
                <a:solidFill>
                  <a:schemeClr val="tx2"/>
                </a:solidFill>
              </a:defRPr>
            </a:lvl1pPr>
          </a:lstStyle>
          <a:p>
            <a:r>
              <a:rPr lang="en-US"/>
              <a:t>Click to Edit Master Title Style</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59566" y="5059077"/>
            <a:ext cx="3390900" cy="420067"/>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659566" y="4706643"/>
            <a:ext cx="163047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CF94BA-A0A3-A24D-9AA1-F9C9EC2D304D}"/>
              </a:ext>
            </a:extLst>
          </p:cNvPr>
          <p:cNvSpPr/>
          <p:nvPr userDrawn="1"/>
        </p:nvSpPr>
        <p:spPr>
          <a:xfrm>
            <a:off x="2" y="522106"/>
            <a:ext cx="1073425" cy="36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170179" y="454022"/>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MONTH 20XX</a:t>
            </a:r>
          </a:p>
        </p:txBody>
      </p:sp>
    </p:spTree>
    <p:extLst>
      <p:ext uri="{BB962C8B-B14F-4D97-AF65-F5344CB8AC3E}">
        <p14:creationId xmlns:p14="http://schemas.microsoft.com/office/powerpoint/2010/main" val="330993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F7DC09C6-57C4-174A-9F67-5F9F3E3AB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2296" y="47287"/>
            <a:ext cx="8489703"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826558" y="1882601"/>
            <a:ext cx="9144000" cy="2387600"/>
          </a:xfrm>
        </p:spPr>
        <p:txBody>
          <a:bodyPr anchor="b"/>
          <a:lstStyle>
            <a:lvl1pPr algn="l">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3586" y="5059078"/>
            <a:ext cx="3390900" cy="420067"/>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933586" y="4706642"/>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339439" cy="1192248"/>
          </a:xfrm>
          <a:prstGeom prst="rect">
            <a:avLst/>
          </a:prstGeom>
        </p:spPr>
      </p:pic>
    </p:spTree>
    <p:extLst>
      <p:ext uri="{BB962C8B-B14F-4D97-AF65-F5344CB8AC3E}">
        <p14:creationId xmlns:p14="http://schemas.microsoft.com/office/powerpoint/2010/main" val="1804759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3 Column 2 Lef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4510273"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12495755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_Title Slide - Analytic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FC94FB-42F2-754A-9504-493F6C227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5"/>
            <a:ext cx="6650687" cy="2606040"/>
          </a:xfrm>
        </p:spPr>
        <p:txBody>
          <a:bodyPr anchor="b">
            <a:normAutofit/>
          </a:bodyPr>
          <a:lstStyle>
            <a:lvl1pPr algn="l">
              <a:defRPr sz="4800">
                <a:solidFill>
                  <a:schemeClr val="tx2"/>
                </a:solidFill>
              </a:defRPr>
            </a:lvl1pPr>
          </a:lstStyle>
          <a:p>
            <a:r>
              <a:rPr lang="en-US"/>
              <a:t>Click to Edit Master Title Slide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5" y="442045"/>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3" y="5611783"/>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3" y="4359299"/>
            <a:ext cx="6531089" cy="64368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Arial" panose="020B0604020202020204" pitchFamily="34" charset="0"/>
                <a:cs typeface="Arial" panose="020B0604020202020204" pitchFamily="34" charset="0"/>
              </a:rPr>
              <a:t>Enter a slide subtitle or author’s name here</a:t>
            </a:r>
          </a:p>
        </p:txBody>
      </p:sp>
    </p:spTree>
    <p:extLst>
      <p:ext uri="{BB962C8B-B14F-4D97-AF65-F5344CB8AC3E}">
        <p14:creationId xmlns:p14="http://schemas.microsoft.com/office/powerpoint/2010/main" val="34215942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Title Slide - Academ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98734-0227-934F-B677-5D01C0E84823}"/>
              </a:ext>
            </a:extLst>
          </p:cNvPr>
          <p:cNvPicPr>
            <a:picLocks noChangeAspect="1"/>
          </p:cNvPicPr>
          <p:nvPr userDrawn="1"/>
        </p:nvPicPr>
        <p:blipFill>
          <a:blip r:embed="rId2"/>
          <a:stretch>
            <a:fillRect/>
          </a:stretch>
        </p:blipFill>
        <p:spPr>
          <a:xfrm>
            <a:off x="0" y="3403"/>
            <a:ext cx="12192000" cy="6851196"/>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5"/>
            <a:ext cx="6650687" cy="2606040"/>
          </a:xfrm>
        </p:spPr>
        <p:txBody>
          <a:bodyPr anchor="b">
            <a:normAutofit/>
          </a:bodyPr>
          <a:lstStyle>
            <a:lvl1pPr algn="l">
              <a:defRPr sz="4800">
                <a:solidFill>
                  <a:schemeClr val="tx2"/>
                </a:solidFill>
              </a:defRPr>
            </a:lvl1pPr>
          </a:lstStyle>
          <a:p>
            <a:r>
              <a:rPr lang="en-US"/>
              <a:t>Click to Edit Master Title Slide</a:t>
            </a:r>
          </a:p>
        </p:txBody>
      </p:sp>
      <p:sp>
        <p:nvSpPr>
          <p:cNvPr id="16" name="Rectangle 15">
            <a:extLst>
              <a:ext uri="{FF2B5EF4-FFF2-40B4-BE49-F238E27FC236}">
                <a16:creationId xmlns:a16="http://schemas.microsoft.com/office/drawing/2014/main" id="{80CF94BA-A0A3-A24D-9AA1-F9C9EC2D304D}"/>
              </a:ext>
            </a:extLst>
          </p:cNvPr>
          <p:cNvSpPr/>
          <p:nvPr userDrawn="1"/>
        </p:nvSpPr>
        <p:spPr>
          <a:xfrm>
            <a:off x="2" y="522106"/>
            <a:ext cx="1073425" cy="36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5" y="442045"/>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3" y="5611783"/>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3" y="4359299"/>
            <a:ext cx="6531089" cy="64368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Arial" panose="020B0604020202020204" pitchFamily="34" charset="0"/>
                <a:cs typeface="Arial" panose="020B0604020202020204" pitchFamily="34" charset="0"/>
              </a:rPr>
              <a:t>Enter a slide subtitle or author’s name here</a:t>
            </a:r>
          </a:p>
        </p:txBody>
      </p:sp>
    </p:spTree>
    <p:extLst>
      <p:ext uri="{BB962C8B-B14F-4D97-AF65-F5344CB8AC3E}">
        <p14:creationId xmlns:p14="http://schemas.microsoft.com/office/powerpoint/2010/main" val="121978777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Title Slide - Implemen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A8B40F-5FCB-8043-8215-E27AE83E47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5"/>
            <a:ext cx="6650687" cy="2606040"/>
          </a:xfrm>
        </p:spPr>
        <p:txBody>
          <a:bodyPr anchor="b">
            <a:normAutofit/>
          </a:bodyPr>
          <a:lstStyle>
            <a:lvl1pPr algn="l">
              <a:defRPr sz="4800">
                <a:solidFill>
                  <a:schemeClr val="tx2"/>
                </a:solidFill>
              </a:defRPr>
            </a:lvl1pPr>
          </a:lstStyle>
          <a:p>
            <a:r>
              <a:rPr lang="en-US"/>
              <a:t>Click to Edit Master Title Slide</a:t>
            </a:r>
          </a:p>
        </p:txBody>
      </p:sp>
      <p:sp>
        <p:nvSpPr>
          <p:cNvPr id="16" name="Rectangle 15">
            <a:extLst>
              <a:ext uri="{FF2B5EF4-FFF2-40B4-BE49-F238E27FC236}">
                <a16:creationId xmlns:a16="http://schemas.microsoft.com/office/drawing/2014/main" id="{80CF94BA-A0A3-A24D-9AA1-F9C9EC2D304D}"/>
              </a:ext>
            </a:extLst>
          </p:cNvPr>
          <p:cNvSpPr/>
          <p:nvPr userDrawn="1"/>
        </p:nvSpPr>
        <p:spPr>
          <a:xfrm>
            <a:off x="2" y="522106"/>
            <a:ext cx="1073425" cy="36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5" y="442045"/>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3" y="5611783"/>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3" y="4359299"/>
            <a:ext cx="6531089" cy="643685"/>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Arial" panose="020B0604020202020204" pitchFamily="34" charset="0"/>
                <a:cs typeface="Arial" panose="020B0604020202020204" pitchFamily="34" charset="0"/>
              </a:rPr>
              <a:t>Enter a slide subtitle or author’s name here</a:t>
            </a:r>
          </a:p>
        </p:txBody>
      </p:sp>
    </p:spTree>
    <p:extLst>
      <p:ext uri="{BB962C8B-B14F-4D97-AF65-F5344CB8AC3E}">
        <p14:creationId xmlns:p14="http://schemas.microsoft.com/office/powerpoint/2010/main" val="13373015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6_Contents">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64CA00A0-A61D-A04D-AE29-4C04CB93880D}"/>
              </a:ext>
            </a:extLst>
          </p:cNvPr>
          <p:cNvSpPr>
            <a:spLocks noGrp="1"/>
          </p:cNvSpPr>
          <p:nvPr userDrawn="1">
            <p:ph type="body" sz="quarter" idx="11" hasCustomPrompt="1"/>
          </p:nvPr>
        </p:nvSpPr>
        <p:spPr>
          <a:xfrm>
            <a:off x="1432615" y="1331258"/>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lvl1pPr>
              <a:defRPr/>
            </a:lvl1pPr>
          </a:lstStyle>
          <a:p>
            <a:r>
              <a:rPr lang="en-US"/>
              <a:t>Table of Contents</a:t>
            </a:r>
          </a:p>
        </p:txBody>
      </p:sp>
      <p:sp>
        <p:nvSpPr>
          <p:cNvPr id="28" name="Text Placeholder 25">
            <a:extLst>
              <a:ext uri="{FF2B5EF4-FFF2-40B4-BE49-F238E27FC236}">
                <a16:creationId xmlns:a16="http://schemas.microsoft.com/office/drawing/2014/main" id="{AE277A40-03E1-C84C-9DCE-16D713F8465F}"/>
              </a:ext>
            </a:extLst>
          </p:cNvPr>
          <p:cNvSpPr>
            <a:spLocks noGrp="1"/>
          </p:cNvSpPr>
          <p:nvPr>
            <p:ph type="body" sz="quarter" idx="17" hasCustomPrompt="1"/>
          </p:nvPr>
        </p:nvSpPr>
        <p:spPr>
          <a:xfrm>
            <a:off x="1432615" y="1935417"/>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29" name="Text Placeholder 25">
            <a:extLst>
              <a:ext uri="{FF2B5EF4-FFF2-40B4-BE49-F238E27FC236}">
                <a16:creationId xmlns:a16="http://schemas.microsoft.com/office/drawing/2014/main" id="{98F87FA8-34C0-2642-AA28-783B08C1326C}"/>
              </a:ext>
            </a:extLst>
          </p:cNvPr>
          <p:cNvSpPr>
            <a:spLocks noGrp="1"/>
          </p:cNvSpPr>
          <p:nvPr>
            <p:ph type="body" sz="quarter" idx="18" hasCustomPrompt="1"/>
          </p:nvPr>
        </p:nvSpPr>
        <p:spPr>
          <a:xfrm>
            <a:off x="7196601" y="1331258"/>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0" name="Text Placeholder 25">
            <a:extLst>
              <a:ext uri="{FF2B5EF4-FFF2-40B4-BE49-F238E27FC236}">
                <a16:creationId xmlns:a16="http://schemas.microsoft.com/office/drawing/2014/main" id="{9214FF5B-10C9-6247-B341-7E92CB1B53B6}"/>
              </a:ext>
            </a:extLst>
          </p:cNvPr>
          <p:cNvSpPr>
            <a:spLocks noGrp="1"/>
          </p:cNvSpPr>
          <p:nvPr>
            <p:ph type="body" sz="quarter" idx="19" hasCustomPrompt="1"/>
          </p:nvPr>
        </p:nvSpPr>
        <p:spPr>
          <a:xfrm>
            <a:off x="7196601" y="1935417"/>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31" name="Text Placeholder 25">
            <a:extLst>
              <a:ext uri="{FF2B5EF4-FFF2-40B4-BE49-F238E27FC236}">
                <a16:creationId xmlns:a16="http://schemas.microsoft.com/office/drawing/2014/main" id="{4190E83D-FE04-BB4C-951C-02F46F9D7898}"/>
              </a:ext>
            </a:extLst>
          </p:cNvPr>
          <p:cNvSpPr>
            <a:spLocks noGrp="1"/>
          </p:cNvSpPr>
          <p:nvPr>
            <p:ph type="body" sz="quarter" idx="20" hasCustomPrompt="1"/>
          </p:nvPr>
        </p:nvSpPr>
        <p:spPr>
          <a:xfrm>
            <a:off x="7196601" y="3045758"/>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2" name="Text Placeholder 25">
            <a:extLst>
              <a:ext uri="{FF2B5EF4-FFF2-40B4-BE49-F238E27FC236}">
                <a16:creationId xmlns:a16="http://schemas.microsoft.com/office/drawing/2014/main" id="{5DAD5A6A-1915-7642-9864-DB0CD02B70C4}"/>
              </a:ext>
            </a:extLst>
          </p:cNvPr>
          <p:cNvSpPr>
            <a:spLocks noGrp="1"/>
          </p:cNvSpPr>
          <p:nvPr>
            <p:ph type="body" sz="quarter" idx="21" hasCustomPrompt="1"/>
          </p:nvPr>
        </p:nvSpPr>
        <p:spPr>
          <a:xfrm>
            <a:off x="7196601" y="3649917"/>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33" name="Text Placeholder 25">
            <a:extLst>
              <a:ext uri="{FF2B5EF4-FFF2-40B4-BE49-F238E27FC236}">
                <a16:creationId xmlns:a16="http://schemas.microsoft.com/office/drawing/2014/main" id="{B941F2D5-80AE-144E-9C11-C858537F25A9}"/>
              </a:ext>
            </a:extLst>
          </p:cNvPr>
          <p:cNvSpPr>
            <a:spLocks noGrp="1"/>
          </p:cNvSpPr>
          <p:nvPr>
            <p:ph type="body" sz="quarter" idx="22" hasCustomPrompt="1"/>
          </p:nvPr>
        </p:nvSpPr>
        <p:spPr>
          <a:xfrm>
            <a:off x="7196601" y="4809249"/>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4" name="Text Placeholder 25">
            <a:extLst>
              <a:ext uri="{FF2B5EF4-FFF2-40B4-BE49-F238E27FC236}">
                <a16:creationId xmlns:a16="http://schemas.microsoft.com/office/drawing/2014/main" id="{E05CE66C-037B-074C-80F6-9D856B4A3B9C}"/>
              </a:ext>
            </a:extLst>
          </p:cNvPr>
          <p:cNvSpPr>
            <a:spLocks noGrp="1"/>
          </p:cNvSpPr>
          <p:nvPr>
            <p:ph type="body" sz="quarter" idx="23" hasCustomPrompt="1"/>
          </p:nvPr>
        </p:nvSpPr>
        <p:spPr>
          <a:xfrm>
            <a:off x="7196601" y="5413406"/>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36" name="Text Placeholder 25">
            <a:extLst>
              <a:ext uri="{FF2B5EF4-FFF2-40B4-BE49-F238E27FC236}">
                <a16:creationId xmlns:a16="http://schemas.microsoft.com/office/drawing/2014/main" id="{5AA048C6-B075-1244-9770-153A326A7A46}"/>
              </a:ext>
            </a:extLst>
          </p:cNvPr>
          <p:cNvSpPr>
            <a:spLocks noGrp="1"/>
          </p:cNvSpPr>
          <p:nvPr>
            <p:ph type="body" sz="quarter" idx="24" hasCustomPrompt="1"/>
          </p:nvPr>
        </p:nvSpPr>
        <p:spPr>
          <a:xfrm>
            <a:off x="1432615" y="4809249"/>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7" name="Text Placeholder 25">
            <a:extLst>
              <a:ext uri="{FF2B5EF4-FFF2-40B4-BE49-F238E27FC236}">
                <a16:creationId xmlns:a16="http://schemas.microsoft.com/office/drawing/2014/main" id="{58DAA991-910A-1A41-8957-B2457B3C6D39}"/>
              </a:ext>
            </a:extLst>
          </p:cNvPr>
          <p:cNvSpPr>
            <a:spLocks noGrp="1"/>
          </p:cNvSpPr>
          <p:nvPr>
            <p:ph type="body" sz="quarter" idx="25" hasCustomPrompt="1"/>
          </p:nvPr>
        </p:nvSpPr>
        <p:spPr>
          <a:xfrm>
            <a:off x="1432615" y="5413406"/>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38" name="Text Placeholder 25">
            <a:extLst>
              <a:ext uri="{FF2B5EF4-FFF2-40B4-BE49-F238E27FC236}">
                <a16:creationId xmlns:a16="http://schemas.microsoft.com/office/drawing/2014/main" id="{DD4BECDB-857F-3642-B75A-F245F9EE8270}"/>
              </a:ext>
            </a:extLst>
          </p:cNvPr>
          <p:cNvSpPr>
            <a:spLocks noGrp="1"/>
          </p:cNvSpPr>
          <p:nvPr>
            <p:ph type="body" sz="quarter" idx="26" hasCustomPrompt="1"/>
          </p:nvPr>
        </p:nvSpPr>
        <p:spPr>
          <a:xfrm>
            <a:off x="1432615" y="3045758"/>
            <a:ext cx="4219184" cy="598703"/>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9" name="Text Placeholder 25">
            <a:extLst>
              <a:ext uri="{FF2B5EF4-FFF2-40B4-BE49-F238E27FC236}">
                <a16:creationId xmlns:a16="http://schemas.microsoft.com/office/drawing/2014/main" id="{AB41AC90-7DB5-D144-B5F8-FAAFEAF6F7DA}"/>
              </a:ext>
            </a:extLst>
          </p:cNvPr>
          <p:cNvSpPr>
            <a:spLocks noGrp="1"/>
          </p:cNvSpPr>
          <p:nvPr>
            <p:ph type="body" sz="quarter" idx="27" hasCustomPrompt="1"/>
          </p:nvPr>
        </p:nvSpPr>
        <p:spPr>
          <a:xfrm>
            <a:off x="1432615" y="3649917"/>
            <a:ext cx="4219184" cy="933287"/>
          </a:xfrm>
        </p:spPr>
        <p:txBody>
          <a:bodyPr anchor="t">
            <a:normAutofit/>
          </a:bodyPr>
          <a:lstStyle>
            <a:lvl1pPr marL="285744" indent="-285744">
              <a:spcBef>
                <a:spcPts val="0"/>
              </a:spcBef>
              <a:spcAft>
                <a:spcPts val="400"/>
              </a:spcAft>
              <a:buFont typeface="Arial" panose="020B0604020202020204" pitchFamily="34" charset="0"/>
              <a:buChar char="•"/>
              <a:defRPr sz="1600" b="0">
                <a:solidFill>
                  <a:schemeClr val="tx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p:txBody>
      </p:sp>
      <p:sp>
        <p:nvSpPr>
          <p:cNvPr id="16" name="Rectangle 15">
            <a:extLst>
              <a:ext uri="{FF2B5EF4-FFF2-40B4-BE49-F238E27FC236}">
                <a16:creationId xmlns:a16="http://schemas.microsoft.com/office/drawing/2014/main" id="{971B00D0-DB2B-8C42-B02C-878277A08491}"/>
              </a:ext>
            </a:extLst>
          </p:cNvPr>
          <p:cNvSpPr/>
          <p:nvPr userDrawn="1"/>
        </p:nvSpPr>
        <p:spPr>
          <a:xfrm>
            <a:off x="0" y="6670624"/>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Footer Placeholder 2">
            <a:extLst>
              <a:ext uri="{FF2B5EF4-FFF2-40B4-BE49-F238E27FC236}">
                <a16:creationId xmlns:a16="http://schemas.microsoft.com/office/drawing/2014/main" id="{6CB725D5-8240-5247-A728-9DC9F10FAF97}"/>
              </a:ext>
            </a:extLst>
          </p:cNvPr>
          <p:cNvSpPr>
            <a:spLocks noGrp="1"/>
          </p:cNvSpPr>
          <p:nvPr>
            <p:ph type="ftr" sz="quarter" idx="28"/>
          </p:nvPr>
        </p:nvSpPr>
        <p:spPr/>
        <p:txBody>
          <a:bodyPr/>
          <a:lstStyle/>
          <a:p>
            <a:pPr algn="r"/>
            <a:r>
              <a:rPr lang="en-US"/>
              <a:t>Public Health Fusion Cell |</a:t>
            </a:r>
            <a:endParaRPr lang="en-US" b="1"/>
          </a:p>
        </p:txBody>
      </p:sp>
      <p:sp>
        <p:nvSpPr>
          <p:cNvPr id="4" name="Slide Number Placeholder 3">
            <a:extLst>
              <a:ext uri="{FF2B5EF4-FFF2-40B4-BE49-F238E27FC236}">
                <a16:creationId xmlns:a16="http://schemas.microsoft.com/office/drawing/2014/main" id="{57DA2F35-E5B9-0841-987E-2AD70190A7C2}"/>
              </a:ext>
            </a:extLst>
          </p:cNvPr>
          <p:cNvSpPr>
            <a:spLocks noGrp="1"/>
          </p:cNvSpPr>
          <p:nvPr>
            <p:ph type="sldNum" sz="quarter" idx="29"/>
          </p:nvPr>
        </p:nvSpPr>
        <p:spPr/>
        <p:txBody>
          <a:bodyPr/>
          <a:lstStyle/>
          <a:p>
            <a:fld id="{75D19296-C1D5-624E-9CD9-BEC27DF79645}" type="slidenum">
              <a:rPr lang="en-US" smtClean="0"/>
              <a:pPr/>
              <a:t>‹#›</a:t>
            </a:fld>
            <a:endParaRPr lang="en-US" sz="1200"/>
          </a:p>
        </p:txBody>
      </p:sp>
      <p:sp>
        <p:nvSpPr>
          <p:cNvPr id="19" name="Rectangle 18">
            <a:extLst>
              <a:ext uri="{FF2B5EF4-FFF2-40B4-BE49-F238E27FC236}">
                <a16:creationId xmlns:a16="http://schemas.microsoft.com/office/drawing/2014/main" id="{5941D9F0-68B5-7F43-A844-B9C56AB0A0C3}"/>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4728687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Contents">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64CA00A0-A61D-A04D-AE29-4C04CB93880D}"/>
              </a:ext>
            </a:extLst>
          </p:cNvPr>
          <p:cNvSpPr>
            <a:spLocks noGrp="1"/>
          </p:cNvSpPr>
          <p:nvPr userDrawn="1">
            <p:ph type="body" sz="quarter" idx="11" hasCustomPrompt="1"/>
          </p:nvPr>
        </p:nvSpPr>
        <p:spPr>
          <a:xfrm>
            <a:off x="1432615" y="1757412"/>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lvl1pPr>
              <a:defRPr/>
            </a:lvl1pPr>
          </a:lstStyle>
          <a:p>
            <a:r>
              <a:rPr lang="en-US"/>
              <a:t>Table of Contents</a:t>
            </a:r>
          </a:p>
        </p:txBody>
      </p:sp>
      <p:sp>
        <p:nvSpPr>
          <p:cNvPr id="57" name="Text Placeholder 25">
            <a:extLst>
              <a:ext uri="{FF2B5EF4-FFF2-40B4-BE49-F238E27FC236}">
                <a16:creationId xmlns:a16="http://schemas.microsoft.com/office/drawing/2014/main" id="{11FBEB8E-D210-7046-8C80-98866824DACC}"/>
              </a:ext>
            </a:extLst>
          </p:cNvPr>
          <p:cNvSpPr>
            <a:spLocks noGrp="1"/>
          </p:cNvSpPr>
          <p:nvPr>
            <p:ph type="body" sz="quarter" idx="12" hasCustomPrompt="1"/>
          </p:nvPr>
        </p:nvSpPr>
        <p:spPr>
          <a:xfrm>
            <a:off x="7180272" y="1757412"/>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1" name="Text Placeholder 25">
            <a:extLst>
              <a:ext uri="{FF2B5EF4-FFF2-40B4-BE49-F238E27FC236}">
                <a16:creationId xmlns:a16="http://schemas.microsoft.com/office/drawing/2014/main" id="{0CE7A682-F452-8148-9FDA-78B133D62259}"/>
              </a:ext>
            </a:extLst>
          </p:cNvPr>
          <p:cNvSpPr>
            <a:spLocks noGrp="1"/>
          </p:cNvSpPr>
          <p:nvPr>
            <p:ph type="body" sz="quarter" idx="13" hasCustomPrompt="1"/>
          </p:nvPr>
        </p:nvSpPr>
        <p:spPr>
          <a:xfrm>
            <a:off x="1432615" y="3406599"/>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5" name="Text Placeholder 25">
            <a:extLst>
              <a:ext uri="{FF2B5EF4-FFF2-40B4-BE49-F238E27FC236}">
                <a16:creationId xmlns:a16="http://schemas.microsoft.com/office/drawing/2014/main" id="{BBDF857E-B31A-BF45-84B9-5769B5E39840}"/>
              </a:ext>
            </a:extLst>
          </p:cNvPr>
          <p:cNvSpPr>
            <a:spLocks noGrp="1"/>
          </p:cNvSpPr>
          <p:nvPr>
            <p:ph type="body" sz="quarter" idx="14" hasCustomPrompt="1"/>
          </p:nvPr>
        </p:nvSpPr>
        <p:spPr>
          <a:xfrm>
            <a:off x="7180272" y="3406599"/>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9" name="Text Placeholder 25">
            <a:extLst>
              <a:ext uri="{FF2B5EF4-FFF2-40B4-BE49-F238E27FC236}">
                <a16:creationId xmlns:a16="http://schemas.microsoft.com/office/drawing/2014/main" id="{F7F7A010-5848-924F-9840-B4BB7EA5650C}"/>
              </a:ext>
            </a:extLst>
          </p:cNvPr>
          <p:cNvSpPr>
            <a:spLocks noGrp="1"/>
          </p:cNvSpPr>
          <p:nvPr>
            <p:ph type="body" sz="quarter" idx="15" hasCustomPrompt="1"/>
          </p:nvPr>
        </p:nvSpPr>
        <p:spPr>
          <a:xfrm>
            <a:off x="1432615" y="4974140"/>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73" name="Text Placeholder 25">
            <a:extLst>
              <a:ext uri="{FF2B5EF4-FFF2-40B4-BE49-F238E27FC236}">
                <a16:creationId xmlns:a16="http://schemas.microsoft.com/office/drawing/2014/main" id="{073E93C8-2980-DF41-8A5E-AF9E1AC21116}"/>
              </a:ext>
            </a:extLst>
          </p:cNvPr>
          <p:cNvSpPr>
            <a:spLocks noGrp="1"/>
          </p:cNvSpPr>
          <p:nvPr>
            <p:ph type="body" sz="quarter" idx="16" hasCustomPrompt="1"/>
          </p:nvPr>
        </p:nvSpPr>
        <p:spPr>
          <a:xfrm>
            <a:off x="7180272" y="4974140"/>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10" name="Rectangle 9">
            <a:extLst>
              <a:ext uri="{FF2B5EF4-FFF2-40B4-BE49-F238E27FC236}">
                <a16:creationId xmlns:a16="http://schemas.microsoft.com/office/drawing/2014/main" id="{2B2F8F2F-FB9A-4F42-AC2C-8BBF6F528112}"/>
              </a:ext>
            </a:extLst>
          </p:cNvPr>
          <p:cNvSpPr/>
          <p:nvPr userDrawn="1"/>
        </p:nvSpPr>
        <p:spPr>
          <a:xfrm>
            <a:off x="0" y="6670624"/>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3" name="Footer Placeholder 2">
            <a:extLst>
              <a:ext uri="{FF2B5EF4-FFF2-40B4-BE49-F238E27FC236}">
                <a16:creationId xmlns:a16="http://schemas.microsoft.com/office/drawing/2014/main" id="{31C84312-EB0E-6C46-94C2-DDFBA6EC7702}"/>
              </a:ext>
            </a:extLst>
          </p:cNvPr>
          <p:cNvSpPr>
            <a:spLocks noGrp="1"/>
          </p:cNvSpPr>
          <p:nvPr>
            <p:ph type="ftr" sz="quarter" idx="17"/>
          </p:nvPr>
        </p:nvSpPr>
        <p:spPr/>
        <p:txBody>
          <a:bodyPr/>
          <a:lstStyle/>
          <a:p>
            <a:pPr algn="r"/>
            <a:r>
              <a:rPr lang="en-US"/>
              <a:t>Public Health Fusion Cell |</a:t>
            </a:r>
            <a:endParaRPr lang="en-US" b="1"/>
          </a:p>
        </p:txBody>
      </p:sp>
      <p:sp>
        <p:nvSpPr>
          <p:cNvPr id="4" name="Slide Number Placeholder 3">
            <a:extLst>
              <a:ext uri="{FF2B5EF4-FFF2-40B4-BE49-F238E27FC236}">
                <a16:creationId xmlns:a16="http://schemas.microsoft.com/office/drawing/2014/main" id="{C23D8973-3C66-834A-889A-48BFBF564D12}"/>
              </a:ext>
            </a:extLst>
          </p:cNvPr>
          <p:cNvSpPr>
            <a:spLocks noGrp="1"/>
          </p:cNvSpPr>
          <p:nvPr>
            <p:ph type="sldNum" sz="quarter" idx="18"/>
          </p:nvPr>
        </p:nvSpPr>
        <p:spPr/>
        <p:txBody>
          <a:bodyPr/>
          <a:lstStyle/>
          <a:p>
            <a:fld id="{75D19296-C1D5-624E-9CD9-BEC27DF79645}" type="slidenum">
              <a:rPr lang="en-US" smtClean="0"/>
              <a:pPr/>
              <a:t>‹#›</a:t>
            </a:fld>
            <a:endParaRPr lang="en-US" sz="1200"/>
          </a:p>
        </p:txBody>
      </p:sp>
      <p:sp>
        <p:nvSpPr>
          <p:cNvPr id="13" name="Rectangle 12">
            <a:extLst>
              <a:ext uri="{FF2B5EF4-FFF2-40B4-BE49-F238E27FC236}">
                <a16:creationId xmlns:a16="http://schemas.microsoft.com/office/drawing/2014/main" id="{A64A7C51-B4E4-DD47-AA09-4D2CD14CFB7E}"/>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4138402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Contents">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07A9546-2096-7D44-8A5A-E8CCFDDBD724}"/>
              </a:ext>
            </a:extLst>
          </p:cNvPr>
          <p:cNvSpPr>
            <a:spLocks noGrp="1"/>
          </p:cNvSpPr>
          <p:nvPr>
            <p:ph type="body" sz="quarter" idx="12" hasCustomPrompt="1"/>
          </p:nvPr>
        </p:nvSpPr>
        <p:spPr>
          <a:xfrm>
            <a:off x="494842" y="3404843"/>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8" name="Text Placeholder 25">
            <a:extLst>
              <a:ext uri="{FF2B5EF4-FFF2-40B4-BE49-F238E27FC236}">
                <a16:creationId xmlns:a16="http://schemas.microsoft.com/office/drawing/2014/main" id="{A77E3D09-6B93-564C-93FD-A39E3989F81E}"/>
              </a:ext>
            </a:extLst>
          </p:cNvPr>
          <p:cNvSpPr>
            <a:spLocks noGrp="1"/>
          </p:cNvSpPr>
          <p:nvPr>
            <p:ph type="body" sz="quarter" idx="13" hasCustomPrompt="1"/>
          </p:nvPr>
        </p:nvSpPr>
        <p:spPr>
          <a:xfrm>
            <a:off x="494842" y="4788953"/>
            <a:ext cx="5334433" cy="755248"/>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5" name="Text Placeholder 25">
            <a:extLst>
              <a:ext uri="{FF2B5EF4-FFF2-40B4-BE49-F238E27FC236}">
                <a16:creationId xmlns:a16="http://schemas.microsoft.com/office/drawing/2014/main" id="{47A3BA5C-1DB2-524C-B041-01F7B3C00D51}"/>
              </a:ext>
            </a:extLst>
          </p:cNvPr>
          <p:cNvSpPr>
            <a:spLocks noGrp="1"/>
          </p:cNvSpPr>
          <p:nvPr>
            <p:ph type="body" sz="quarter" idx="11" hasCustomPrompt="1"/>
          </p:nvPr>
        </p:nvSpPr>
        <p:spPr>
          <a:xfrm>
            <a:off x="494842" y="2012551"/>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0" y="6670624"/>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lvl1pPr>
              <a:defRPr/>
            </a:lvl1pPr>
          </a:lstStyle>
          <a:p>
            <a:r>
              <a:rPr lang="en-US"/>
              <a:t>Table of Contents</a:t>
            </a:r>
          </a:p>
        </p:txBody>
      </p:sp>
      <p:sp>
        <p:nvSpPr>
          <p:cNvPr id="29" name="Text Placeholder 25">
            <a:extLst>
              <a:ext uri="{FF2B5EF4-FFF2-40B4-BE49-F238E27FC236}">
                <a16:creationId xmlns:a16="http://schemas.microsoft.com/office/drawing/2014/main" id="{4DCAEF44-1C45-EE40-8A77-DD8765775D2C}"/>
              </a:ext>
            </a:extLst>
          </p:cNvPr>
          <p:cNvSpPr>
            <a:spLocks noGrp="1"/>
          </p:cNvSpPr>
          <p:nvPr>
            <p:ph type="body" sz="quarter" idx="14" hasCustomPrompt="1"/>
          </p:nvPr>
        </p:nvSpPr>
        <p:spPr>
          <a:xfrm>
            <a:off x="6326017" y="3404843"/>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0" name="Text Placeholder 25">
            <a:extLst>
              <a:ext uri="{FF2B5EF4-FFF2-40B4-BE49-F238E27FC236}">
                <a16:creationId xmlns:a16="http://schemas.microsoft.com/office/drawing/2014/main" id="{CD44DF17-A9AF-3F46-8F52-E55B61489ED7}"/>
              </a:ext>
            </a:extLst>
          </p:cNvPr>
          <p:cNvSpPr>
            <a:spLocks noGrp="1"/>
          </p:cNvSpPr>
          <p:nvPr>
            <p:ph type="body" sz="quarter" idx="15" hasCustomPrompt="1"/>
          </p:nvPr>
        </p:nvSpPr>
        <p:spPr>
          <a:xfrm>
            <a:off x="6326017" y="4788953"/>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1" name="Text Placeholder 25">
            <a:extLst>
              <a:ext uri="{FF2B5EF4-FFF2-40B4-BE49-F238E27FC236}">
                <a16:creationId xmlns:a16="http://schemas.microsoft.com/office/drawing/2014/main" id="{26BABACC-5BCF-9C47-8C17-937659A2C190}"/>
              </a:ext>
            </a:extLst>
          </p:cNvPr>
          <p:cNvSpPr>
            <a:spLocks noGrp="1"/>
          </p:cNvSpPr>
          <p:nvPr>
            <p:ph type="body" sz="quarter" idx="16" hasCustomPrompt="1"/>
          </p:nvPr>
        </p:nvSpPr>
        <p:spPr>
          <a:xfrm>
            <a:off x="6326017" y="2020731"/>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 name="Footer Placeholder 2">
            <a:extLst>
              <a:ext uri="{FF2B5EF4-FFF2-40B4-BE49-F238E27FC236}">
                <a16:creationId xmlns:a16="http://schemas.microsoft.com/office/drawing/2014/main" id="{3FD13CE7-0157-D04F-9A8F-7A94FE059A34}"/>
              </a:ext>
            </a:extLst>
          </p:cNvPr>
          <p:cNvSpPr>
            <a:spLocks noGrp="1"/>
          </p:cNvSpPr>
          <p:nvPr>
            <p:ph type="ftr" sz="quarter" idx="17"/>
          </p:nvPr>
        </p:nvSpPr>
        <p:spPr/>
        <p:txBody>
          <a:bodyPr/>
          <a:lstStyle/>
          <a:p>
            <a:pPr algn="r"/>
            <a:r>
              <a:rPr lang="en-US"/>
              <a:t>Public Health Fusion Cell |</a:t>
            </a:r>
            <a:endParaRPr lang="en-US" b="1"/>
          </a:p>
        </p:txBody>
      </p:sp>
      <p:sp>
        <p:nvSpPr>
          <p:cNvPr id="4" name="Slide Number Placeholder 3">
            <a:extLst>
              <a:ext uri="{FF2B5EF4-FFF2-40B4-BE49-F238E27FC236}">
                <a16:creationId xmlns:a16="http://schemas.microsoft.com/office/drawing/2014/main" id="{3B97C460-B4C5-ED4E-80A6-B6626A23EA8C}"/>
              </a:ext>
            </a:extLst>
          </p:cNvPr>
          <p:cNvSpPr>
            <a:spLocks noGrp="1"/>
          </p:cNvSpPr>
          <p:nvPr>
            <p:ph type="sldNum" sz="quarter" idx="18"/>
          </p:nvPr>
        </p:nvSpPr>
        <p:spPr/>
        <p:txBody>
          <a:bodyPr/>
          <a:lstStyle/>
          <a:p>
            <a:fld id="{75D19296-C1D5-624E-9CD9-BEC27DF79645}" type="slidenum">
              <a:rPr lang="en-US" smtClean="0"/>
              <a:pPr/>
              <a:t>‹#›</a:t>
            </a:fld>
            <a:endParaRPr lang="en-US" sz="1200"/>
          </a:p>
        </p:txBody>
      </p:sp>
      <p:sp>
        <p:nvSpPr>
          <p:cNvPr id="38" name="Rectangle 37">
            <a:extLst>
              <a:ext uri="{FF2B5EF4-FFF2-40B4-BE49-F238E27FC236}">
                <a16:creationId xmlns:a16="http://schemas.microsoft.com/office/drawing/2014/main" id="{82177558-D505-3743-AC72-C4E9F8176303}"/>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Tree>
    <p:extLst>
      <p:ext uri="{BB962C8B-B14F-4D97-AF65-F5344CB8AC3E}">
        <p14:creationId xmlns:p14="http://schemas.microsoft.com/office/powerpoint/2010/main" val="3515268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9_Divider Slide - Accen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3" y="2126833"/>
            <a:ext cx="9653587" cy="2604336"/>
          </a:xfrm>
          <a:prstGeom prst="rect">
            <a:avLst/>
          </a:prstGeom>
        </p:spPr>
        <p:txBody>
          <a:bodyPr vert="horz" lIns="91440" tIns="45720" rIns="91440" bIns="45720" rtlCol="0" anchor="ctr">
            <a:normAutofit/>
          </a:bodyPr>
          <a:lstStyle>
            <a:lvl1pPr algn="l">
              <a:defRPr sz="5400">
                <a:solidFill>
                  <a:schemeClr val="tx1"/>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30660"/>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10_Divider Slide - Midnigh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3" y="2126833"/>
            <a:ext cx="9653587" cy="2604336"/>
          </a:xfrm>
          <a:prstGeom prst="rect">
            <a:avLst/>
          </a:prstGeom>
        </p:spPr>
        <p:txBody>
          <a:bodyPr vert="horz" lIns="91440" tIns="45720" rIns="91440" bIns="45720" rtlCol="0" anchor="ctr">
            <a:normAutofit/>
          </a:bodyPr>
          <a:lstStyle>
            <a:lvl1pPr algn="l">
              <a:defRPr sz="5400">
                <a:solidFill>
                  <a:schemeClr val="tx1"/>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585509"/>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11_Divider Slide - Whit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3" y="2126833"/>
            <a:ext cx="9653587" cy="2604336"/>
          </a:xfrm>
          <a:prstGeom prst="rect">
            <a:avLst/>
          </a:prstGeom>
        </p:spPr>
        <p:txBody>
          <a:bodyPr vert="horz" lIns="91440" tIns="45720" rIns="91440" bIns="45720" rtlCol="0" anchor="ctr">
            <a:normAutofit/>
          </a:bodyPr>
          <a:lstStyle>
            <a:lvl1pPr algn="l">
              <a:defRPr sz="5400">
                <a:solidFill>
                  <a:schemeClr val="bg2"/>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80821"/>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DD859-3CE7-9B4E-BC5C-FA180057A2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074" r="14074"/>
          <a:stretch/>
        </p:blipFill>
        <p:spPr>
          <a:xfrm>
            <a:off x="0" y="0"/>
            <a:ext cx="12192000" cy="6858000"/>
          </a:xfrm>
          <a:prstGeom prst="rect">
            <a:avLst/>
          </a:prstGeom>
        </p:spPr>
      </p:pic>
      <p:sp>
        <p:nvSpPr>
          <p:cNvPr id="6" name="TextBox 5">
            <a:extLst>
              <a:ext uri="{FF2B5EF4-FFF2-40B4-BE49-F238E27FC236}">
                <a16:creationId xmlns:a16="http://schemas.microsoft.com/office/drawing/2014/main" id="{779D34E7-D9C4-6447-B6DA-BA7B3EE07951}"/>
              </a:ext>
            </a:extLst>
          </p:cNvPr>
          <p:cNvSpPr txBox="1"/>
          <p:nvPr userDrawn="1"/>
        </p:nvSpPr>
        <p:spPr>
          <a:xfrm>
            <a:off x="249991" y="6452707"/>
            <a:ext cx="1743106" cy="230832"/>
          </a:xfrm>
          <a:prstGeom prst="rect">
            <a:avLst/>
          </a:prstGeom>
          <a:noFill/>
        </p:spPr>
        <p:txBody>
          <a:bodyPr wrap="none" rtlCol="0">
            <a:spAutoFit/>
          </a:bodyPr>
          <a:lstStyle/>
          <a:p>
            <a:r>
              <a:rPr lang="en-US" sz="900" spc="80" baseline="0">
                <a:solidFill>
                  <a:schemeClr val="tx1">
                    <a:lumMod val="50000"/>
                    <a:lumOff val="50000"/>
                  </a:schemeClr>
                </a:solidFill>
                <a:latin typeface="Arial" panose="020B0604020202020204" pitchFamily="34" charset="0"/>
                <a:cs typeface="Arial" panose="020B0604020202020204" pitchFamily="34" charset="0"/>
              </a:rPr>
              <a:t>© McChrystal Group, LLC</a:t>
            </a:r>
          </a:p>
        </p:txBody>
      </p:sp>
    </p:spTree>
    <p:extLst>
      <p:ext uri="{BB962C8B-B14F-4D97-AF65-F5344CB8AC3E}">
        <p14:creationId xmlns:p14="http://schemas.microsoft.com/office/powerpoint/2010/main" val="3767892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3 Column 2 Righ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784541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6"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9709471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8_Blank Slide - Midn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FBE78A-A14E-D44A-AAD1-A307B817DC0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panose="020B0604020202020204" pitchFamily="34" charset="0"/>
            </a:endParaRPr>
          </a:p>
        </p:txBody>
      </p:sp>
      <p:pic>
        <p:nvPicPr>
          <p:cNvPr id="3" name="Picture 2">
            <a:extLst>
              <a:ext uri="{FF2B5EF4-FFF2-40B4-BE49-F238E27FC236}">
                <a16:creationId xmlns:a16="http://schemas.microsoft.com/office/drawing/2014/main" id="{B45C22F9-02E9-3A47-8C7B-90C479A3A625}"/>
              </a:ext>
            </a:extLst>
          </p:cNvPr>
          <p:cNvPicPr>
            <a:picLocks noChangeAspect="1"/>
          </p:cNvPicPr>
          <p:nvPr userDrawn="1"/>
        </p:nvPicPr>
        <p:blipFill>
          <a:blip r:embed="rId2"/>
          <a:stretch>
            <a:fillRect/>
          </a:stretch>
        </p:blipFill>
        <p:spPr>
          <a:xfrm>
            <a:off x="0" y="6736207"/>
            <a:ext cx="12192000" cy="131944"/>
          </a:xfrm>
          <a:prstGeom prst="rect">
            <a:avLst/>
          </a:prstGeom>
        </p:spPr>
      </p:pic>
      <p:sp>
        <p:nvSpPr>
          <p:cNvPr id="2" name="Footer Placeholder 1">
            <a:extLst>
              <a:ext uri="{FF2B5EF4-FFF2-40B4-BE49-F238E27FC236}">
                <a16:creationId xmlns:a16="http://schemas.microsoft.com/office/drawing/2014/main" id="{7B229ABC-E310-A44F-8798-627B7769000A}"/>
              </a:ext>
            </a:extLst>
          </p:cNvPr>
          <p:cNvSpPr>
            <a:spLocks noGrp="1"/>
          </p:cNvSpPr>
          <p:nvPr>
            <p:ph type="ftr" sz="quarter" idx="10"/>
          </p:nvPr>
        </p:nvSpPr>
        <p:spPr/>
        <p:txBody>
          <a:bodyPr/>
          <a:lstStyle/>
          <a:p>
            <a:pPr algn="r"/>
            <a:r>
              <a:rPr lang="en-US"/>
              <a:t>Public Health Fusion Cell |</a:t>
            </a:r>
          </a:p>
        </p:txBody>
      </p:sp>
      <p:sp>
        <p:nvSpPr>
          <p:cNvPr id="9" name="Slide Number Placeholder 8">
            <a:extLst>
              <a:ext uri="{FF2B5EF4-FFF2-40B4-BE49-F238E27FC236}">
                <a16:creationId xmlns:a16="http://schemas.microsoft.com/office/drawing/2014/main" id="{54737EB8-8FD7-5548-AEA7-5FBE3793D2F1}"/>
              </a:ext>
            </a:extLst>
          </p:cNvPr>
          <p:cNvSpPr>
            <a:spLocks noGrp="1"/>
          </p:cNvSpPr>
          <p:nvPr>
            <p:ph type="sldNum" sz="quarter" idx="11"/>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209280239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4_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3" name="Slide Number Placeholder 2">
            <a:extLst>
              <a:ext uri="{FF2B5EF4-FFF2-40B4-BE49-F238E27FC236}">
                <a16:creationId xmlns:a16="http://schemas.microsoft.com/office/drawing/2014/main" id="{0D70DF48-6965-394D-B248-2902B542860F}"/>
              </a:ext>
            </a:extLst>
          </p:cNvPr>
          <p:cNvSpPr>
            <a:spLocks noGrp="1"/>
          </p:cNvSpPr>
          <p:nvPr>
            <p:ph type="sldNum" sz="quarter" idx="10"/>
          </p:nvPr>
        </p:nvSpPr>
        <p:spPr/>
        <p:txBody>
          <a:bodyPr/>
          <a:lstStyle/>
          <a:p>
            <a:fld id="{75D19296-C1D5-624E-9CD9-BEC27DF79645}" type="slidenum">
              <a:rPr lang="en-US" smtClean="0"/>
              <a:pPr/>
              <a:t>‹#›</a:t>
            </a:fld>
            <a:endParaRPr lang="en-US"/>
          </a:p>
        </p:txBody>
      </p:sp>
      <p:sp>
        <p:nvSpPr>
          <p:cNvPr id="4" name="Footer Placeholder 3">
            <a:extLst>
              <a:ext uri="{FF2B5EF4-FFF2-40B4-BE49-F238E27FC236}">
                <a16:creationId xmlns:a16="http://schemas.microsoft.com/office/drawing/2014/main" id="{CECFDA4D-C5CA-DF4F-B333-C529901FEACC}"/>
              </a:ext>
            </a:extLst>
          </p:cNvPr>
          <p:cNvSpPr>
            <a:spLocks noGrp="1"/>
          </p:cNvSpPr>
          <p:nvPr>
            <p:ph type="ftr" sz="quarter" idx="11"/>
          </p:nvPr>
        </p:nvSpPr>
        <p:spPr/>
        <p:txBody>
          <a:bodyPr/>
          <a:lstStyle/>
          <a:p>
            <a:pPr algn="r"/>
            <a:r>
              <a:rPr lang="en-US"/>
              <a:t>Public Health Fusion Cell |</a:t>
            </a:r>
          </a:p>
        </p:txBody>
      </p:sp>
    </p:spTree>
    <p:extLst>
      <p:ext uri="{BB962C8B-B14F-4D97-AF65-F5344CB8AC3E}">
        <p14:creationId xmlns:p14="http://schemas.microsoft.com/office/powerpoint/2010/main" val="57799448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3_Title -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1" y="1125416"/>
            <a:ext cx="11468100" cy="523093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4" name="Footer Placeholder 3">
            <a:extLst>
              <a:ext uri="{FF2B5EF4-FFF2-40B4-BE49-F238E27FC236}">
                <a16:creationId xmlns:a16="http://schemas.microsoft.com/office/drawing/2014/main" id="{25A1ED6B-A76A-B946-9019-F44DFC1B3540}"/>
              </a:ext>
            </a:extLst>
          </p:cNvPr>
          <p:cNvSpPr>
            <a:spLocks noGrp="1"/>
          </p:cNvSpPr>
          <p:nvPr>
            <p:ph type="ftr" sz="quarter" idx="10"/>
          </p:nvPr>
        </p:nvSpPr>
        <p:spPr/>
        <p:txBody>
          <a:bodyPr/>
          <a:lstStyle/>
          <a:p>
            <a:pPr algn="r"/>
            <a:r>
              <a:rPr lang="en-US"/>
              <a:t>Public Health Fusion Cell |</a:t>
            </a:r>
          </a:p>
        </p:txBody>
      </p:sp>
      <p:sp>
        <p:nvSpPr>
          <p:cNvPr id="9" name="Slide Number Placeholder 8">
            <a:extLst>
              <a:ext uri="{FF2B5EF4-FFF2-40B4-BE49-F238E27FC236}">
                <a16:creationId xmlns:a16="http://schemas.microsoft.com/office/drawing/2014/main" id="{116BF1DF-3845-264F-8F52-37BFE67797D2}"/>
              </a:ext>
            </a:extLst>
          </p:cNvPr>
          <p:cNvSpPr>
            <a:spLocks noGrp="1"/>
          </p:cNvSpPr>
          <p:nvPr>
            <p:ph type="sldNum" sz="quarter" idx="11"/>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22489475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4_Title -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1" y="2039815"/>
            <a:ext cx="11468100" cy="431653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5" name="Text Placeholder 5">
            <a:extLst>
              <a:ext uri="{FF2B5EF4-FFF2-40B4-BE49-F238E27FC236}">
                <a16:creationId xmlns:a16="http://schemas.microsoft.com/office/drawing/2014/main" id="{F6F25537-8C9E-F647-BCE0-24B8A29046A7}"/>
              </a:ext>
            </a:extLst>
          </p:cNvPr>
          <p:cNvSpPr>
            <a:spLocks noGrp="1"/>
          </p:cNvSpPr>
          <p:nvPr>
            <p:ph type="body" sz="quarter" idx="11" hasCustomPrompt="1"/>
          </p:nvPr>
        </p:nvSpPr>
        <p:spPr>
          <a:xfrm>
            <a:off x="304802" y="1125416"/>
            <a:ext cx="11506199" cy="787789"/>
          </a:xfrm>
        </p:spPr>
        <p:txBody>
          <a:bodyPr>
            <a:noAutofit/>
          </a:bodyPr>
          <a:lstStyle>
            <a:lvl1pPr marL="0" indent="0">
              <a:buNone/>
              <a:defRPr sz="1800" b="1" i="0">
                <a:solidFill>
                  <a:schemeClr val="accent1"/>
                </a:solidFill>
                <a:latin typeface="Arial" panose="020B0604020202020204" pitchFamily="34" charset="0"/>
                <a:cs typeface="Arial" panose="020B0604020202020204" pitchFamily="34" charset="0"/>
              </a:defRPr>
            </a:lvl1pPr>
            <a:lvl2pPr marL="457189" indent="0">
              <a:buNone/>
              <a:defRPr b="1">
                <a:solidFill>
                  <a:schemeClr val="accent1"/>
                </a:solidFill>
                <a:latin typeface="Arial" panose="020B0604020202020204" pitchFamily="34" charset="0"/>
                <a:cs typeface="Arial" panose="020B0604020202020204" pitchFamily="34" charset="0"/>
              </a:defRPr>
            </a:lvl2pPr>
            <a:lvl3pPr marL="914377" indent="0">
              <a:buNone/>
              <a:defRPr b="1">
                <a:solidFill>
                  <a:schemeClr val="accent1"/>
                </a:solidFill>
                <a:latin typeface="Arial" panose="020B0604020202020204" pitchFamily="34" charset="0"/>
                <a:cs typeface="Arial" panose="020B0604020202020204" pitchFamily="34" charset="0"/>
              </a:defRPr>
            </a:lvl3pPr>
            <a:lvl4pPr marL="1371566" indent="0">
              <a:buNone/>
              <a:defRPr b="1">
                <a:solidFill>
                  <a:schemeClr val="accent1"/>
                </a:solidFill>
                <a:latin typeface="Arial" panose="020B0604020202020204" pitchFamily="34" charset="0"/>
                <a:cs typeface="Arial" panose="020B0604020202020204" pitchFamily="34" charset="0"/>
              </a:defRPr>
            </a:lvl4pPr>
            <a:lvl5pPr marL="1828754" indent="0">
              <a:buNone/>
              <a:defRPr b="1">
                <a:solidFill>
                  <a:schemeClr val="accent1"/>
                </a:solidFill>
                <a:latin typeface="Arial" panose="020B0604020202020204" pitchFamily="34" charset="0"/>
                <a:cs typeface="Arial" panose="020B0604020202020204" pitchFamily="34" charset="0"/>
              </a:defRPr>
            </a:lvl5pPr>
          </a:lstStyle>
          <a:p>
            <a:pPr lvl="0"/>
            <a:r>
              <a:rPr lang="en-US"/>
              <a:t>Introductory paragraph placeholder</a:t>
            </a:r>
          </a:p>
        </p:txBody>
      </p:sp>
      <p:sp>
        <p:nvSpPr>
          <p:cNvPr id="4" name="Footer Placeholder 3">
            <a:extLst>
              <a:ext uri="{FF2B5EF4-FFF2-40B4-BE49-F238E27FC236}">
                <a16:creationId xmlns:a16="http://schemas.microsoft.com/office/drawing/2014/main" id="{C7FBCAC0-F6BF-8546-9196-A61A2E9A873D}"/>
              </a:ext>
            </a:extLst>
          </p:cNvPr>
          <p:cNvSpPr>
            <a:spLocks noGrp="1"/>
          </p:cNvSpPr>
          <p:nvPr>
            <p:ph type="ftr" sz="quarter" idx="12"/>
          </p:nvPr>
        </p:nvSpPr>
        <p:spPr/>
        <p:txBody>
          <a:bodyPr/>
          <a:lstStyle/>
          <a:p>
            <a:pPr algn="r"/>
            <a:r>
              <a:rPr lang="en-US"/>
              <a:t>Public Health Fusion Cell |</a:t>
            </a:r>
          </a:p>
        </p:txBody>
      </p:sp>
      <p:sp>
        <p:nvSpPr>
          <p:cNvPr id="8" name="Slide Number Placeholder 7">
            <a:extLst>
              <a:ext uri="{FF2B5EF4-FFF2-40B4-BE49-F238E27FC236}">
                <a16:creationId xmlns:a16="http://schemas.microsoft.com/office/drawing/2014/main" id="{7A6716F6-6EDB-A14C-9875-B625557EE722}"/>
              </a:ext>
            </a:extLst>
          </p:cNvPr>
          <p:cNvSpPr>
            <a:spLocks noGrp="1"/>
          </p:cNvSpPr>
          <p:nvPr>
            <p:ph type="sldNum" sz="quarter" idx="13"/>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357164849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5_Title -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1" y="1214439"/>
            <a:ext cx="5586887"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9"/>
            <a:ext cx="5586887"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7E64687-0A37-094E-959B-520828562BD7}"/>
              </a:ext>
            </a:extLst>
          </p:cNvPr>
          <p:cNvSpPr>
            <a:spLocks noGrp="1"/>
          </p:cNvSpPr>
          <p:nvPr>
            <p:ph type="ftr" sz="quarter" idx="15"/>
          </p:nvPr>
        </p:nvSpPr>
        <p:spPr/>
        <p:txBody>
          <a:bodyPr/>
          <a:lstStyle/>
          <a:p>
            <a:pPr algn="r"/>
            <a:r>
              <a:rPr lang="en-US"/>
              <a:t>Public Health Fusion Cell |</a:t>
            </a:r>
          </a:p>
        </p:txBody>
      </p:sp>
      <p:sp>
        <p:nvSpPr>
          <p:cNvPr id="8" name="Slide Number Placeholder 7">
            <a:extLst>
              <a:ext uri="{FF2B5EF4-FFF2-40B4-BE49-F238E27FC236}">
                <a16:creationId xmlns:a16="http://schemas.microsoft.com/office/drawing/2014/main" id="{AFAAA846-7327-3041-8EFD-9B6EF69E3667}"/>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384329707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6_Content Slide - Column 2 Lef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9"/>
            <a:ext cx="3956539"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4510273" y="1214439"/>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7" name="Footer Placeholder 6">
            <a:extLst>
              <a:ext uri="{FF2B5EF4-FFF2-40B4-BE49-F238E27FC236}">
                <a16:creationId xmlns:a16="http://schemas.microsoft.com/office/drawing/2014/main" id="{B32C4D16-8516-0D4B-994C-E0D8866B2F63}"/>
              </a:ext>
            </a:extLst>
          </p:cNvPr>
          <p:cNvSpPr>
            <a:spLocks noGrp="1"/>
          </p:cNvSpPr>
          <p:nvPr>
            <p:ph type="ftr" sz="quarter" idx="15"/>
          </p:nvPr>
        </p:nvSpPr>
        <p:spPr/>
        <p:txBody>
          <a:bodyPr/>
          <a:lstStyle/>
          <a:p>
            <a:pPr algn="r"/>
            <a:r>
              <a:rPr lang="en-US"/>
              <a:t>Public Health Fusion Cell |</a:t>
            </a:r>
          </a:p>
        </p:txBody>
      </p:sp>
      <p:sp>
        <p:nvSpPr>
          <p:cNvPr id="8" name="Slide Number Placeholder 7">
            <a:extLst>
              <a:ext uri="{FF2B5EF4-FFF2-40B4-BE49-F238E27FC236}">
                <a16:creationId xmlns:a16="http://schemas.microsoft.com/office/drawing/2014/main" id="{FDCBC0B9-EB84-FD48-A45E-E75612F55F14}"/>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1809196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7_Content Slide - Two Columns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5EDF-57A8-A849-999A-CECAF5D6CA88}"/>
              </a:ext>
            </a:extLst>
          </p:cNvPr>
          <p:cNvSpPr>
            <a:spLocks noGrp="1"/>
          </p:cNvSpPr>
          <p:nvPr>
            <p:ph type="title" hasCustomPrompt="1"/>
          </p:nvPr>
        </p:nvSpPr>
        <p:spPr/>
        <p:txBody>
          <a:bodyPr/>
          <a:lstStyle>
            <a:lvl1pPr>
              <a:defRPr/>
            </a:lvl1pPr>
          </a:lstStyle>
          <a:p>
            <a:r>
              <a:rPr lang="en-US"/>
              <a:t>Title of Slide</a:t>
            </a:r>
          </a:p>
        </p:txBody>
      </p:sp>
      <p:sp>
        <p:nvSpPr>
          <p:cNvPr id="6" name="Text Placeholder 5">
            <a:extLst>
              <a:ext uri="{FF2B5EF4-FFF2-40B4-BE49-F238E27FC236}">
                <a16:creationId xmlns:a16="http://schemas.microsoft.com/office/drawing/2014/main" id="{B2B5A53B-DCE7-DE4B-88BB-87F11126A932}"/>
              </a:ext>
            </a:extLst>
          </p:cNvPr>
          <p:cNvSpPr>
            <a:spLocks noGrp="1"/>
          </p:cNvSpPr>
          <p:nvPr>
            <p:ph type="body" sz="quarter" idx="10" hasCustomPrompt="1"/>
          </p:nvPr>
        </p:nvSpPr>
        <p:spPr>
          <a:xfrm>
            <a:off x="304802" y="1203785"/>
            <a:ext cx="3994639" cy="346721"/>
          </a:xfrm>
        </p:spPr>
        <p:txBody>
          <a:bodyPr>
            <a:noAutofit/>
          </a:bodyPr>
          <a:lstStyle>
            <a:lvl1pPr marL="0" indent="0">
              <a:buNone/>
              <a:defRPr sz="1800" b="1" i="0">
                <a:solidFill>
                  <a:schemeClr val="accent1"/>
                </a:solidFill>
                <a:latin typeface="Arial Black" panose="020B0604020202020204" pitchFamily="34" charset="0"/>
                <a:cs typeface="Arial Black" panose="020B0604020202020204" pitchFamily="34" charset="0"/>
              </a:defRPr>
            </a:lvl1pPr>
            <a:lvl2pPr marL="457189" indent="0">
              <a:buNone/>
              <a:defRPr b="1">
                <a:solidFill>
                  <a:schemeClr val="accent1"/>
                </a:solidFill>
                <a:latin typeface="Arial" panose="020B0604020202020204" pitchFamily="34" charset="0"/>
                <a:cs typeface="Arial" panose="020B0604020202020204" pitchFamily="34" charset="0"/>
              </a:defRPr>
            </a:lvl2pPr>
            <a:lvl3pPr marL="914377" indent="0">
              <a:buNone/>
              <a:defRPr b="1">
                <a:solidFill>
                  <a:schemeClr val="accent1"/>
                </a:solidFill>
                <a:latin typeface="Arial" panose="020B0604020202020204" pitchFamily="34" charset="0"/>
                <a:cs typeface="Arial" panose="020B0604020202020204" pitchFamily="34" charset="0"/>
              </a:defRPr>
            </a:lvl3pPr>
            <a:lvl4pPr marL="1371566" indent="0">
              <a:buNone/>
              <a:defRPr b="1">
                <a:solidFill>
                  <a:schemeClr val="accent1"/>
                </a:solidFill>
                <a:latin typeface="Arial" panose="020B0604020202020204" pitchFamily="34" charset="0"/>
                <a:cs typeface="Arial" panose="020B0604020202020204" pitchFamily="34" charset="0"/>
              </a:defRPr>
            </a:lvl4pPr>
            <a:lvl5pPr marL="1828754" indent="0">
              <a:buNone/>
              <a:defRPr b="1">
                <a:solidFill>
                  <a:schemeClr val="accent1"/>
                </a:solidFill>
                <a:latin typeface="Arial" panose="020B0604020202020204" pitchFamily="34" charset="0"/>
                <a:cs typeface="Arial" panose="020B0604020202020204" pitchFamily="34" charset="0"/>
              </a:defRPr>
            </a:lvl5pPr>
          </a:lstStyle>
          <a:p>
            <a:pPr lvl="0"/>
            <a:r>
              <a:rPr lang="en-US"/>
              <a:t>SUBHEAD</a:t>
            </a:r>
          </a:p>
        </p:txBody>
      </p:sp>
      <p:sp>
        <p:nvSpPr>
          <p:cNvPr id="7" name="Content Placeholder 2">
            <a:extLst>
              <a:ext uri="{FF2B5EF4-FFF2-40B4-BE49-F238E27FC236}">
                <a16:creationId xmlns:a16="http://schemas.microsoft.com/office/drawing/2014/main" id="{43BB08F5-4847-B441-864C-C90620B424D5}"/>
              </a:ext>
            </a:extLst>
          </p:cNvPr>
          <p:cNvSpPr>
            <a:spLocks noGrp="1"/>
          </p:cNvSpPr>
          <p:nvPr>
            <p:ph sz="half" idx="1"/>
          </p:nvPr>
        </p:nvSpPr>
        <p:spPr>
          <a:xfrm>
            <a:off x="342900" y="1550505"/>
            <a:ext cx="3956539" cy="4805847"/>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91C90C7-B663-284D-A18C-8CCA9E5AB85E}"/>
              </a:ext>
            </a:extLst>
          </p:cNvPr>
          <p:cNvSpPr>
            <a:spLocks noGrp="1"/>
          </p:cNvSpPr>
          <p:nvPr>
            <p:ph sz="half" idx="14"/>
          </p:nvPr>
        </p:nvSpPr>
        <p:spPr>
          <a:xfrm>
            <a:off x="4510273" y="1214439"/>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564E273-4A13-B64B-91E6-37B5143A3FB3}"/>
              </a:ext>
            </a:extLst>
          </p:cNvPr>
          <p:cNvSpPr>
            <a:spLocks noGrp="1"/>
          </p:cNvSpPr>
          <p:nvPr>
            <p:ph type="ftr" sz="quarter" idx="15"/>
          </p:nvPr>
        </p:nvSpPr>
        <p:spPr/>
        <p:txBody>
          <a:bodyPr/>
          <a:lstStyle/>
          <a:p>
            <a:pPr algn="r"/>
            <a:r>
              <a:rPr lang="en-US"/>
              <a:t>Public Health Fusion Cell |</a:t>
            </a:r>
          </a:p>
        </p:txBody>
      </p:sp>
      <p:sp>
        <p:nvSpPr>
          <p:cNvPr id="5" name="Slide Number Placeholder 4">
            <a:extLst>
              <a:ext uri="{FF2B5EF4-FFF2-40B4-BE49-F238E27FC236}">
                <a16:creationId xmlns:a16="http://schemas.microsoft.com/office/drawing/2014/main" id="{9BA2C1B1-19CE-244E-B8B3-6DB9D79ECCD1}"/>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9304713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8_Content Slide - Column 2 Righ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7845409" y="1214439"/>
            <a:ext cx="3956539"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04800" y="1214439"/>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3" name="Slide Number Placeholder 2">
            <a:extLst>
              <a:ext uri="{FF2B5EF4-FFF2-40B4-BE49-F238E27FC236}">
                <a16:creationId xmlns:a16="http://schemas.microsoft.com/office/drawing/2014/main" id="{6B6DC6A4-B8E4-684F-B421-83CAE081B28E}"/>
              </a:ext>
            </a:extLst>
          </p:cNvPr>
          <p:cNvSpPr>
            <a:spLocks noGrp="1"/>
          </p:cNvSpPr>
          <p:nvPr>
            <p:ph type="sldNum" sz="quarter" idx="15"/>
          </p:nvPr>
        </p:nvSpPr>
        <p:spPr/>
        <p:txBody>
          <a:bodyPr/>
          <a:lstStyle/>
          <a:p>
            <a:fld id="{75D19296-C1D5-624E-9CD9-BEC27DF79645}" type="slidenum">
              <a:rPr lang="en-US" smtClean="0"/>
              <a:pPr/>
              <a:t>‹#›</a:t>
            </a:fld>
            <a:endParaRPr lang="en-US"/>
          </a:p>
        </p:txBody>
      </p:sp>
      <p:sp>
        <p:nvSpPr>
          <p:cNvPr id="6" name="Footer Placeholder 5">
            <a:extLst>
              <a:ext uri="{FF2B5EF4-FFF2-40B4-BE49-F238E27FC236}">
                <a16:creationId xmlns:a16="http://schemas.microsoft.com/office/drawing/2014/main" id="{3FC32976-1E08-6441-B353-355C728BD3E4}"/>
              </a:ext>
            </a:extLst>
          </p:cNvPr>
          <p:cNvSpPr>
            <a:spLocks noGrp="1"/>
          </p:cNvSpPr>
          <p:nvPr>
            <p:ph type="ftr" sz="quarter" idx="16"/>
          </p:nvPr>
        </p:nvSpPr>
        <p:spPr/>
        <p:txBody>
          <a:bodyPr/>
          <a:lstStyle/>
          <a:p>
            <a:pPr algn="r"/>
            <a:r>
              <a:rPr lang="en-US"/>
              <a:t>Public Health Fusion Cell |</a:t>
            </a:r>
          </a:p>
        </p:txBody>
      </p:sp>
    </p:spTree>
    <p:extLst>
      <p:ext uri="{BB962C8B-B14F-4D97-AF65-F5344CB8AC3E}">
        <p14:creationId xmlns:p14="http://schemas.microsoft.com/office/powerpoint/2010/main" val="24437063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9_Content Slide - Column 3">
    <p:spTree>
      <p:nvGrpSpPr>
        <p:cNvPr id="1" name=""/>
        <p:cNvGrpSpPr/>
        <p:nvPr/>
      </p:nvGrpSpPr>
      <p:grpSpPr>
        <a:xfrm>
          <a:off x="0" y="0"/>
          <a:ext cx="0" cy="0"/>
          <a:chOff x="0" y="0"/>
          <a:chExt cx="0" cy="0"/>
        </a:xfrm>
      </p:grpSpPr>
      <p:cxnSp>
        <p:nvCxnSpPr>
          <p:cNvPr id="9" name="Google Shape;326;p29">
            <a:extLst>
              <a:ext uri="{FF2B5EF4-FFF2-40B4-BE49-F238E27FC236}">
                <a16:creationId xmlns:a16="http://schemas.microsoft.com/office/drawing/2014/main" id="{503E85D5-8767-A04E-BC11-682A4D510D61}"/>
              </a:ext>
            </a:extLst>
          </p:cNvPr>
          <p:cNvCxnSpPr>
            <a:cxnSpLocks/>
          </p:cNvCxnSpPr>
          <p:nvPr userDrawn="1"/>
        </p:nvCxnSpPr>
        <p:spPr>
          <a:xfrm>
            <a:off x="4094000" y="1168060"/>
            <a:ext cx="0" cy="5319619"/>
          </a:xfrm>
          <a:prstGeom prst="straightConnector1">
            <a:avLst/>
          </a:prstGeom>
          <a:noFill/>
          <a:ln w="12700" cap="rnd" cmpd="sng">
            <a:solidFill>
              <a:srgbClr val="E9AA1B"/>
            </a:solidFill>
            <a:prstDash val="dash"/>
            <a:round/>
            <a:headEnd type="none" w="med" len="med"/>
            <a:tailEnd type="none" w="med" len="med"/>
          </a:ln>
        </p:spPr>
      </p:cxnSp>
      <p:cxnSp>
        <p:nvCxnSpPr>
          <p:cNvPr id="10" name="Google Shape;326;p29">
            <a:extLst>
              <a:ext uri="{FF2B5EF4-FFF2-40B4-BE49-F238E27FC236}">
                <a16:creationId xmlns:a16="http://schemas.microsoft.com/office/drawing/2014/main" id="{E2CDBC1B-0A35-454D-9607-A4FE2776EAFE}"/>
              </a:ext>
            </a:extLst>
          </p:cNvPr>
          <p:cNvCxnSpPr>
            <a:cxnSpLocks/>
          </p:cNvCxnSpPr>
          <p:nvPr userDrawn="1"/>
        </p:nvCxnSpPr>
        <p:spPr>
          <a:xfrm>
            <a:off x="8020096" y="1168060"/>
            <a:ext cx="0" cy="5319619"/>
          </a:xfrm>
          <a:prstGeom prst="straightConnector1">
            <a:avLst/>
          </a:prstGeom>
          <a:noFill/>
          <a:ln w="12700" cap="rnd" cmpd="sng">
            <a:solidFill>
              <a:srgbClr val="E9AA1B"/>
            </a:solidFill>
            <a:prstDash val="dash"/>
            <a:round/>
            <a:headEnd type="none" w="med" len="med"/>
            <a:tailEnd type="none" w="med" len="med"/>
          </a:ln>
        </p:spPr>
      </p:cxn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8171063" y="1214439"/>
            <a:ext cx="363088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18868" y="1214439"/>
            <a:ext cx="362416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11" name="Content Placeholder 2">
            <a:extLst>
              <a:ext uri="{FF2B5EF4-FFF2-40B4-BE49-F238E27FC236}">
                <a16:creationId xmlns:a16="http://schemas.microsoft.com/office/drawing/2014/main" id="{ADEEB947-17C9-FA4A-944D-ED6C1F8EF0F5}"/>
              </a:ext>
            </a:extLst>
          </p:cNvPr>
          <p:cNvSpPr>
            <a:spLocks noGrp="1"/>
          </p:cNvSpPr>
          <p:nvPr>
            <p:ph sz="half" idx="15"/>
          </p:nvPr>
        </p:nvSpPr>
        <p:spPr>
          <a:xfrm>
            <a:off x="4244964" y="1214439"/>
            <a:ext cx="362416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D840E89-C0F1-0349-80A5-6D506B018199}"/>
              </a:ext>
            </a:extLst>
          </p:cNvPr>
          <p:cNvSpPr>
            <a:spLocks noGrp="1"/>
          </p:cNvSpPr>
          <p:nvPr>
            <p:ph type="sldNum" sz="quarter" idx="16"/>
          </p:nvPr>
        </p:nvSpPr>
        <p:spPr/>
        <p:txBody>
          <a:bodyPr/>
          <a:lstStyle/>
          <a:p>
            <a:fld id="{75D19296-C1D5-624E-9CD9-BEC27DF79645}" type="slidenum">
              <a:rPr lang="en-US" smtClean="0"/>
              <a:pPr/>
              <a:t>‹#›</a:t>
            </a:fld>
            <a:endParaRPr lang="en-US"/>
          </a:p>
        </p:txBody>
      </p:sp>
      <p:sp>
        <p:nvSpPr>
          <p:cNvPr id="6" name="Footer Placeholder 5">
            <a:extLst>
              <a:ext uri="{FF2B5EF4-FFF2-40B4-BE49-F238E27FC236}">
                <a16:creationId xmlns:a16="http://schemas.microsoft.com/office/drawing/2014/main" id="{FA146503-A786-D74A-BA0E-ABD095F8791E}"/>
              </a:ext>
            </a:extLst>
          </p:cNvPr>
          <p:cNvSpPr>
            <a:spLocks noGrp="1"/>
          </p:cNvSpPr>
          <p:nvPr>
            <p:ph type="ftr" sz="quarter" idx="17"/>
          </p:nvPr>
        </p:nvSpPr>
        <p:spPr/>
        <p:txBody>
          <a:bodyPr/>
          <a:lstStyle/>
          <a:p>
            <a:pPr algn="r"/>
            <a:r>
              <a:rPr lang="en-US"/>
              <a:t>Public Health Fusion Cell |</a:t>
            </a:r>
          </a:p>
        </p:txBody>
      </p:sp>
    </p:spTree>
    <p:extLst>
      <p:ext uri="{BB962C8B-B14F-4D97-AF65-F5344CB8AC3E}">
        <p14:creationId xmlns:p14="http://schemas.microsoft.com/office/powerpoint/2010/main" val="2897800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0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8B10F-6A1F-3A4C-93FB-A8242DA6770C}"/>
              </a:ext>
            </a:extLst>
          </p:cNvPr>
          <p:cNvSpPr/>
          <p:nvPr userDrawn="1"/>
        </p:nvSpPr>
        <p:spPr>
          <a:xfrm>
            <a:off x="0" y="1"/>
            <a:ext cx="12192000" cy="67362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9" name="Picture 8">
            <a:extLst>
              <a:ext uri="{FF2B5EF4-FFF2-40B4-BE49-F238E27FC236}">
                <a16:creationId xmlns:a16="http://schemas.microsoft.com/office/drawing/2014/main" id="{34947F2E-AE44-9D4A-8504-52C8C1E6A7AB}"/>
              </a:ext>
            </a:extLst>
          </p:cNvPr>
          <p:cNvPicPr>
            <a:picLocks noChangeAspect="1"/>
          </p:cNvPicPr>
          <p:nvPr userDrawn="1"/>
        </p:nvPicPr>
        <p:blipFill>
          <a:blip r:embed="rId2"/>
          <a:stretch>
            <a:fillRect/>
          </a:stretch>
        </p:blipFill>
        <p:spPr>
          <a:xfrm>
            <a:off x="0" y="6736207"/>
            <a:ext cx="12192000" cy="131944"/>
          </a:xfrm>
          <a:prstGeom prst="rect">
            <a:avLst/>
          </a:prstGeom>
        </p:spPr>
      </p:pic>
      <p:pic>
        <p:nvPicPr>
          <p:cNvPr id="3" name="Picture 2">
            <a:extLst>
              <a:ext uri="{FF2B5EF4-FFF2-40B4-BE49-F238E27FC236}">
                <a16:creationId xmlns:a16="http://schemas.microsoft.com/office/drawing/2014/main" id="{E0DB9548-6964-4842-BBE8-7E52D3957441}"/>
              </a:ext>
            </a:extLst>
          </p:cNvPr>
          <p:cNvPicPr>
            <a:picLocks noChangeAspect="1"/>
          </p:cNvPicPr>
          <p:nvPr userDrawn="1"/>
        </p:nvPicPr>
        <p:blipFill>
          <a:blip r:embed="rId3"/>
          <a:stretch>
            <a:fillRect/>
          </a:stretch>
        </p:blipFill>
        <p:spPr>
          <a:xfrm>
            <a:off x="442258" y="237930"/>
            <a:ext cx="2268900" cy="2268900"/>
          </a:xfrm>
          <a:prstGeom prst="rect">
            <a:avLst/>
          </a:prstGeom>
        </p:spPr>
      </p:pic>
      <p:sp>
        <p:nvSpPr>
          <p:cNvPr id="12" name="Text Placeholder 11">
            <a:extLst>
              <a:ext uri="{FF2B5EF4-FFF2-40B4-BE49-F238E27FC236}">
                <a16:creationId xmlns:a16="http://schemas.microsoft.com/office/drawing/2014/main" id="{55B1895F-1224-6A46-9A77-D9375A15653B}"/>
              </a:ext>
            </a:extLst>
          </p:cNvPr>
          <p:cNvSpPr>
            <a:spLocks noGrp="1"/>
          </p:cNvSpPr>
          <p:nvPr>
            <p:ph type="body" sz="quarter" idx="10" hasCustomPrompt="1"/>
          </p:nvPr>
        </p:nvSpPr>
        <p:spPr>
          <a:xfrm>
            <a:off x="2250686" y="1153065"/>
            <a:ext cx="8060935" cy="3855036"/>
          </a:xfrm>
        </p:spPr>
        <p:txBody>
          <a:bodyPr lIns="0" rIns="0">
            <a:normAutofit/>
          </a:bodyPr>
          <a:lstStyle>
            <a:lvl1pPr indent="0">
              <a:lnSpc>
                <a:spcPct val="100000"/>
              </a:lnSpc>
              <a:buNone/>
              <a:defRPr sz="3600" b="1">
                <a:solidFill>
                  <a:schemeClr val="tx2"/>
                </a:solidFill>
                <a:latin typeface="Arial" panose="020B0604020202020204" pitchFamily="34" charset="0"/>
                <a:cs typeface="Arial" panose="020B0604020202020204" pitchFamily="34" charset="0"/>
              </a:defRPr>
            </a:lvl1pPr>
          </a:lstStyle>
          <a:p>
            <a:pPr lvl="0"/>
            <a:r>
              <a:rPr lang="en-US"/>
              <a:t>Our partnership with McChrystal Group has been nothing less than transformational for the company and shareholders have been rewarded with significant value creation.</a:t>
            </a:r>
          </a:p>
        </p:txBody>
      </p:sp>
      <p:sp>
        <p:nvSpPr>
          <p:cNvPr id="14" name="Text Placeholder 13">
            <a:extLst>
              <a:ext uri="{FF2B5EF4-FFF2-40B4-BE49-F238E27FC236}">
                <a16:creationId xmlns:a16="http://schemas.microsoft.com/office/drawing/2014/main" id="{786CD4F4-3C61-394D-B2AC-752CD3D4C83E}"/>
              </a:ext>
            </a:extLst>
          </p:cNvPr>
          <p:cNvSpPr>
            <a:spLocks noGrp="1"/>
          </p:cNvSpPr>
          <p:nvPr>
            <p:ph type="body" sz="quarter" idx="11" hasCustomPrompt="1"/>
          </p:nvPr>
        </p:nvSpPr>
        <p:spPr>
          <a:xfrm>
            <a:off x="2363617" y="5191346"/>
            <a:ext cx="5767388" cy="449799"/>
          </a:xfrm>
        </p:spPr>
        <p:txBody>
          <a:bodyPr/>
          <a:lstStyle>
            <a:lvl1pPr>
              <a:buNone/>
              <a:defRPr>
                <a:solidFill>
                  <a:schemeClr val="accent1"/>
                </a:solidFill>
              </a:defRPr>
            </a:lvl1pPr>
          </a:lstStyle>
          <a:p>
            <a:pPr lvl="0"/>
            <a:r>
              <a:rPr lang="en-US"/>
              <a:t>President + Chief Operating Officer</a:t>
            </a:r>
          </a:p>
        </p:txBody>
      </p:sp>
    </p:spTree>
    <p:extLst>
      <p:ext uri="{BB962C8B-B14F-4D97-AF65-F5344CB8AC3E}">
        <p14:creationId xmlns:p14="http://schemas.microsoft.com/office/powerpoint/2010/main" val="4015800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3 Column 3">
    <p:spTree>
      <p:nvGrpSpPr>
        <p:cNvPr id="1" name=""/>
        <p:cNvGrpSpPr/>
        <p:nvPr/>
      </p:nvGrpSpPr>
      <p:grpSpPr>
        <a:xfrm>
          <a:off x="0" y="0"/>
          <a:ext cx="0" cy="0"/>
          <a:chOff x="0" y="0"/>
          <a:chExt cx="0" cy="0"/>
        </a:xfrm>
      </p:grpSpPr>
      <p:cxnSp>
        <p:nvCxnSpPr>
          <p:cNvPr id="9" name="Google Shape;326;p29">
            <a:extLst>
              <a:ext uri="{FF2B5EF4-FFF2-40B4-BE49-F238E27FC236}">
                <a16:creationId xmlns:a16="http://schemas.microsoft.com/office/drawing/2014/main" id="{503E85D5-8767-A04E-BC11-682A4D510D61}"/>
              </a:ext>
            </a:extLst>
          </p:cNvPr>
          <p:cNvCxnSpPr>
            <a:cxnSpLocks/>
          </p:cNvCxnSpPr>
          <p:nvPr userDrawn="1"/>
        </p:nvCxnSpPr>
        <p:spPr>
          <a:xfrm>
            <a:off x="4133491" y="1168059"/>
            <a:ext cx="0" cy="5319619"/>
          </a:xfrm>
          <a:prstGeom prst="straightConnector1">
            <a:avLst/>
          </a:prstGeom>
          <a:noFill/>
          <a:ln w="9525" cap="rnd" cmpd="sng">
            <a:solidFill>
              <a:srgbClr val="E9AA1B"/>
            </a:solidFill>
            <a:prstDash val="dash"/>
            <a:round/>
            <a:headEnd type="none" w="med" len="med"/>
            <a:tailEnd type="none" w="med" len="med"/>
          </a:ln>
        </p:spPr>
      </p:cxnSp>
      <p:cxnSp>
        <p:nvCxnSpPr>
          <p:cNvPr id="10" name="Google Shape;326;p29">
            <a:extLst>
              <a:ext uri="{FF2B5EF4-FFF2-40B4-BE49-F238E27FC236}">
                <a16:creationId xmlns:a16="http://schemas.microsoft.com/office/drawing/2014/main" id="{E2CDBC1B-0A35-454D-9607-A4FE2776EAFE}"/>
              </a:ext>
            </a:extLst>
          </p:cNvPr>
          <p:cNvCxnSpPr>
            <a:cxnSpLocks/>
          </p:cNvCxnSpPr>
          <p:nvPr userDrawn="1"/>
        </p:nvCxnSpPr>
        <p:spPr>
          <a:xfrm>
            <a:off x="8037671" y="1168059"/>
            <a:ext cx="0" cy="5319619"/>
          </a:xfrm>
          <a:prstGeom prst="straightConnector1">
            <a:avLst/>
          </a:prstGeom>
          <a:noFill/>
          <a:ln w="9525" cap="rnd" cmpd="sng">
            <a:solidFill>
              <a:srgbClr val="E9AA1B"/>
            </a:solidFill>
            <a:prstDash val="dash"/>
            <a:round/>
            <a:headEnd type="none" w="med" len="med"/>
            <a:tailEnd type="none" w="med" len="med"/>
          </a:ln>
        </p:spPr>
      </p:cxn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8171062" y="1214438"/>
            <a:ext cx="363088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7"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11" name="Content Placeholder 2">
            <a:extLst>
              <a:ext uri="{FF2B5EF4-FFF2-40B4-BE49-F238E27FC236}">
                <a16:creationId xmlns:a16="http://schemas.microsoft.com/office/drawing/2014/main" id="{ADEEB947-17C9-FA4A-944D-ED6C1F8EF0F5}"/>
              </a:ext>
            </a:extLst>
          </p:cNvPr>
          <p:cNvSpPr>
            <a:spLocks noGrp="1"/>
          </p:cNvSpPr>
          <p:nvPr>
            <p:ph sz="half" idx="15"/>
          </p:nvPr>
        </p:nvSpPr>
        <p:spPr>
          <a:xfrm>
            <a:off x="4253872"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4376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1_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C7BF72-EC2B-5140-87E0-1C4C41FAAEC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074" r="14074"/>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4947F2E-AE44-9D4A-8504-52C8C1E6A7AB}"/>
              </a:ext>
            </a:extLst>
          </p:cNvPr>
          <p:cNvPicPr>
            <a:picLocks noChangeAspect="1"/>
          </p:cNvPicPr>
          <p:nvPr userDrawn="1"/>
        </p:nvPicPr>
        <p:blipFill>
          <a:blip r:embed="rId3"/>
          <a:stretch>
            <a:fillRect/>
          </a:stretch>
        </p:blipFill>
        <p:spPr>
          <a:xfrm>
            <a:off x="0" y="6736207"/>
            <a:ext cx="12192000" cy="131944"/>
          </a:xfrm>
          <a:prstGeom prst="rect">
            <a:avLst/>
          </a:prstGeom>
        </p:spPr>
      </p:pic>
      <p:pic>
        <p:nvPicPr>
          <p:cNvPr id="3" name="Picture 2">
            <a:extLst>
              <a:ext uri="{FF2B5EF4-FFF2-40B4-BE49-F238E27FC236}">
                <a16:creationId xmlns:a16="http://schemas.microsoft.com/office/drawing/2014/main" id="{E0DB9548-6964-4842-BBE8-7E52D3957441}"/>
              </a:ext>
            </a:extLst>
          </p:cNvPr>
          <p:cNvPicPr>
            <a:picLocks noChangeAspect="1"/>
          </p:cNvPicPr>
          <p:nvPr userDrawn="1"/>
        </p:nvPicPr>
        <p:blipFill>
          <a:blip r:embed="rId4"/>
          <a:srcRect/>
          <a:stretch/>
        </p:blipFill>
        <p:spPr>
          <a:xfrm>
            <a:off x="442258" y="237930"/>
            <a:ext cx="2268900" cy="2268900"/>
          </a:xfrm>
          <a:prstGeom prst="rect">
            <a:avLst/>
          </a:prstGeom>
        </p:spPr>
      </p:pic>
      <p:sp>
        <p:nvSpPr>
          <p:cNvPr id="12" name="Text Placeholder 11">
            <a:extLst>
              <a:ext uri="{FF2B5EF4-FFF2-40B4-BE49-F238E27FC236}">
                <a16:creationId xmlns:a16="http://schemas.microsoft.com/office/drawing/2014/main" id="{55B1895F-1224-6A46-9A77-D9375A15653B}"/>
              </a:ext>
            </a:extLst>
          </p:cNvPr>
          <p:cNvSpPr>
            <a:spLocks noGrp="1"/>
          </p:cNvSpPr>
          <p:nvPr>
            <p:ph type="body" sz="quarter" idx="10" hasCustomPrompt="1"/>
          </p:nvPr>
        </p:nvSpPr>
        <p:spPr>
          <a:xfrm>
            <a:off x="2250686" y="1153065"/>
            <a:ext cx="8060935" cy="3855036"/>
          </a:xfrm>
        </p:spPr>
        <p:txBody>
          <a:bodyPr lIns="0" rIns="0">
            <a:normAutofit/>
          </a:bodyPr>
          <a:lstStyle>
            <a:lvl1pPr indent="0">
              <a:lnSpc>
                <a:spcPct val="100000"/>
              </a:lnSpc>
              <a:buNone/>
              <a:defRPr sz="3600" b="1">
                <a:solidFill>
                  <a:schemeClr val="bg1"/>
                </a:solidFill>
                <a:latin typeface="Arial" panose="020B0604020202020204" pitchFamily="34" charset="0"/>
                <a:cs typeface="Arial" panose="020B0604020202020204" pitchFamily="34" charset="0"/>
              </a:defRPr>
            </a:lvl1pPr>
          </a:lstStyle>
          <a:p>
            <a:pPr lvl="0"/>
            <a:r>
              <a:rPr lang="en-US"/>
              <a:t>Our partnership with McChrystal Group has been nothing less than transformational for the company and shareholders have been rewarded with significant value creation.</a:t>
            </a:r>
          </a:p>
        </p:txBody>
      </p:sp>
      <p:sp>
        <p:nvSpPr>
          <p:cNvPr id="14" name="Text Placeholder 13">
            <a:extLst>
              <a:ext uri="{FF2B5EF4-FFF2-40B4-BE49-F238E27FC236}">
                <a16:creationId xmlns:a16="http://schemas.microsoft.com/office/drawing/2014/main" id="{786CD4F4-3C61-394D-B2AC-752CD3D4C83E}"/>
              </a:ext>
            </a:extLst>
          </p:cNvPr>
          <p:cNvSpPr>
            <a:spLocks noGrp="1"/>
          </p:cNvSpPr>
          <p:nvPr>
            <p:ph type="body" sz="quarter" idx="11" hasCustomPrompt="1"/>
          </p:nvPr>
        </p:nvSpPr>
        <p:spPr>
          <a:xfrm>
            <a:off x="2363617" y="5191346"/>
            <a:ext cx="5767388" cy="449799"/>
          </a:xfrm>
        </p:spPr>
        <p:txBody>
          <a:bodyPr/>
          <a:lstStyle>
            <a:lvl1pPr>
              <a:buNone/>
              <a:defRPr>
                <a:solidFill>
                  <a:schemeClr val="accent1"/>
                </a:solidFill>
              </a:defRPr>
            </a:lvl1pPr>
          </a:lstStyle>
          <a:p>
            <a:pPr lvl="0"/>
            <a:r>
              <a:rPr lang="en-US"/>
              <a:t>President + Chief Operating Officer</a:t>
            </a:r>
          </a:p>
        </p:txBody>
      </p:sp>
    </p:spTree>
    <p:extLst>
      <p:ext uri="{BB962C8B-B14F-4D97-AF65-F5344CB8AC3E}">
        <p14:creationId xmlns:p14="http://schemas.microsoft.com/office/powerpoint/2010/main" val="12269050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2_Case 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C5349-8FCA-8948-B7C6-79DC2FCD4488}"/>
              </a:ext>
            </a:extLst>
          </p:cNvPr>
          <p:cNvSpPr/>
          <p:nvPr userDrawn="1"/>
        </p:nvSpPr>
        <p:spPr>
          <a:xfrm>
            <a:off x="236669" y="524628"/>
            <a:ext cx="279699" cy="27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Rectangle 4">
            <a:extLst>
              <a:ext uri="{FF2B5EF4-FFF2-40B4-BE49-F238E27FC236}">
                <a16:creationId xmlns:a16="http://schemas.microsoft.com/office/drawing/2014/main" id="{0F939285-02B6-AE49-978B-359F95925B69}"/>
              </a:ext>
            </a:extLst>
          </p:cNvPr>
          <p:cNvSpPr/>
          <p:nvPr userDrawn="1"/>
        </p:nvSpPr>
        <p:spPr>
          <a:xfrm>
            <a:off x="0" y="6721476"/>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7" name="Rectangle 16">
            <a:extLst>
              <a:ext uri="{FF2B5EF4-FFF2-40B4-BE49-F238E27FC236}">
                <a16:creationId xmlns:a16="http://schemas.microsoft.com/office/drawing/2014/main" id="{4A11985D-292C-F742-B395-53FB7500F5C1}"/>
              </a:ext>
            </a:extLst>
          </p:cNvPr>
          <p:cNvSpPr/>
          <p:nvPr userDrawn="1"/>
        </p:nvSpPr>
        <p:spPr>
          <a:xfrm>
            <a:off x="4120180" y="3467955"/>
            <a:ext cx="8071821" cy="3383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16" name="Rectangle 15">
            <a:extLst>
              <a:ext uri="{FF2B5EF4-FFF2-40B4-BE49-F238E27FC236}">
                <a16:creationId xmlns:a16="http://schemas.microsoft.com/office/drawing/2014/main" id="{5E5A92B7-4756-1F4B-9933-D3CEF55A33E3}"/>
              </a:ext>
            </a:extLst>
          </p:cNvPr>
          <p:cNvSpPr/>
          <p:nvPr userDrawn="1"/>
        </p:nvSpPr>
        <p:spPr>
          <a:xfrm>
            <a:off x="4120180" y="6765"/>
            <a:ext cx="8071821" cy="3383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E92D9BA4-0C95-154D-B9D3-9821D9ECE353}"/>
              </a:ext>
            </a:extLst>
          </p:cNvPr>
          <p:cNvSpPr>
            <a:spLocks noGrp="1"/>
          </p:cNvSpPr>
          <p:nvPr>
            <p:ph type="title" hasCustomPrompt="1"/>
          </p:nvPr>
        </p:nvSpPr>
        <p:spPr>
          <a:xfrm>
            <a:off x="331640" y="530390"/>
            <a:ext cx="3192477" cy="2109133"/>
          </a:xfrm>
        </p:spPr>
        <p:txBody>
          <a:bodyPr anchor="t"/>
          <a:lstStyle>
            <a:lvl1pPr>
              <a:defRPr/>
            </a:lvl1pPr>
          </a:lstStyle>
          <a:p>
            <a:r>
              <a:rPr lang="en-US"/>
              <a:t>Title of Case Study</a:t>
            </a:r>
          </a:p>
        </p:txBody>
      </p:sp>
      <p:sp>
        <p:nvSpPr>
          <p:cNvPr id="3" name="Slide Number Placeholder 2">
            <a:extLst>
              <a:ext uri="{FF2B5EF4-FFF2-40B4-BE49-F238E27FC236}">
                <a16:creationId xmlns:a16="http://schemas.microsoft.com/office/drawing/2014/main" id="{6AED276B-B46A-DA4B-9267-B608B8DB4BD5}"/>
              </a:ext>
            </a:extLst>
          </p:cNvPr>
          <p:cNvSpPr>
            <a:spLocks noGrp="1"/>
          </p:cNvSpPr>
          <p:nvPr>
            <p:ph type="sldNum" sz="quarter" idx="10"/>
          </p:nvPr>
        </p:nvSpPr>
        <p:spPr/>
        <p:txBody>
          <a:bodyPr/>
          <a:lstStyle/>
          <a:p>
            <a:fld id="{75D19296-C1D5-624E-9CD9-BEC27DF79645}" type="slidenum">
              <a:rPr lang="en-US" smtClean="0"/>
              <a:pPr/>
              <a:t>‹#›</a:t>
            </a:fld>
            <a:endParaRPr lang="en-US"/>
          </a:p>
        </p:txBody>
      </p:sp>
      <p:sp>
        <p:nvSpPr>
          <p:cNvPr id="7" name="Text Placeholder 6">
            <a:extLst>
              <a:ext uri="{FF2B5EF4-FFF2-40B4-BE49-F238E27FC236}">
                <a16:creationId xmlns:a16="http://schemas.microsoft.com/office/drawing/2014/main" id="{804668AF-65B3-8A4F-B2CE-FB2A66278E89}"/>
              </a:ext>
            </a:extLst>
          </p:cNvPr>
          <p:cNvSpPr>
            <a:spLocks noGrp="1"/>
          </p:cNvSpPr>
          <p:nvPr>
            <p:ph type="body" sz="quarter" idx="11" hasCustomPrompt="1"/>
          </p:nvPr>
        </p:nvSpPr>
        <p:spPr>
          <a:xfrm>
            <a:off x="331151" y="3291841"/>
            <a:ext cx="3192463" cy="3064511"/>
          </a:xfrm>
        </p:spPr>
        <p:txBody>
          <a:bodyPr>
            <a:normAutofit/>
          </a:bodyPr>
          <a:lstStyle>
            <a:lvl1pPr marL="0" indent="0">
              <a:buNone/>
              <a:defRPr sz="1600"/>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Insert the situation text here.</a:t>
            </a:r>
          </a:p>
        </p:txBody>
      </p:sp>
      <p:sp>
        <p:nvSpPr>
          <p:cNvPr id="10" name="TextBox 9">
            <a:extLst>
              <a:ext uri="{FF2B5EF4-FFF2-40B4-BE49-F238E27FC236}">
                <a16:creationId xmlns:a16="http://schemas.microsoft.com/office/drawing/2014/main" id="{4973D7E7-E5F7-3247-A46D-529F2E52239F}"/>
              </a:ext>
            </a:extLst>
          </p:cNvPr>
          <p:cNvSpPr txBox="1"/>
          <p:nvPr userDrawn="1"/>
        </p:nvSpPr>
        <p:spPr>
          <a:xfrm>
            <a:off x="331150" y="2926716"/>
            <a:ext cx="1918217" cy="307777"/>
          </a:xfrm>
          <a:prstGeom prst="rect">
            <a:avLst/>
          </a:prstGeom>
          <a:noFill/>
        </p:spPr>
        <p:txBody>
          <a:bodyPr wrap="none" rtlCol="0">
            <a:spAutoFit/>
          </a:bodyPr>
          <a:lstStyle/>
          <a:p>
            <a:r>
              <a:rPr lang="en-US" sz="1400" b="1" i="0" spc="100" baseline="0">
                <a:solidFill>
                  <a:schemeClr val="accent1"/>
                </a:solidFill>
                <a:latin typeface="Arial Black" panose="020B0604020202020204" pitchFamily="34" charset="0"/>
                <a:cs typeface="Arial Black" panose="020B0604020202020204" pitchFamily="34" charset="0"/>
              </a:rPr>
              <a:t>THE SITUATION</a:t>
            </a:r>
          </a:p>
        </p:txBody>
      </p:sp>
      <p:sp>
        <p:nvSpPr>
          <p:cNvPr id="12" name="TextBox 11">
            <a:extLst>
              <a:ext uri="{FF2B5EF4-FFF2-40B4-BE49-F238E27FC236}">
                <a16:creationId xmlns:a16="http://schemas.microsoft.com/office/drawing/2014/main" id="{89550343-D8E5-9344-A096-4EDC2C1AECCE}"/>
              </a:ext>
            </a:extLst>
          </p:cNvPr>
          <p:cNvSpPr txBox="1"/>
          <p:nvPr userDrawn="1"/>
        </p:nvSpPr>
        <p:spPr>
          <a:xfrm>
            <a:off x="4401932" y="3673386"/>
            <a:ext cx="1673856" cy="307777"/>
          </a:xfrm>
          <a:prstGeom prst="rect">
            <a:avLst/>
          </a:prstGeom>
          <a:noFill/>
        </p:spPr>
        <p:txBody>
          <a:bodyPr wrap="none" rtlCol="0">
            <a:spAutoFit/>
          </a:bodyPr>
          <a:lstStyle/>
          <a:p>
            <a:r>
              <a:rPr lang="en-US" sz="1400" b="1" spc="100" baseline="0">
                <a:solidFill>
                  <a:schemeClr val="bg1"/>
                </a:solidFill>
                <a:latin typeface="Arial" panose="020B0604020202020204" pitchFamily="34" charset="0"/>
                <a:cs typeface="Arial" panose="020B0604020202020204" pitchFamily="34" charset="0"/>
              </a:rPr>
              <a:t>THE SOLUTION</a:t>
            </a:r>
          </a:p>
        </p:txBody>
      </p:sp>
      <p:sp>
        <p:nvSpPr>
          <p:cNvPr id="13" name="Text Placeholder 6">
            <a:extLst>
              <a:ext uri="{FF2B5EF4-FFF2-40B4-BE49-F238E27FC236}">
                <a16:creationId xmlns:a16="http://schemas.microsoft.com/office/drawing/2014/main" id="{7E2691AE-7289-0040-AD4F-C0D22E49665D}"/>
              </a:ext>
            </a:extLst>
          </p:cNvPr>
          <p:cNvSpPr>
            <a:spLocks noGrp="1"/>
          </p:cNvSpPr>
          <p:nvPr>
            <p:ph type="body" sz="quarter" idx="13" hasCustomPrompt="1"/>
          </p:nvPr>
        </p:nvSpPr>
        <p:spPr>
          <a:xfrm>
            <a:off x="4412690" y="655114"/>
            <a:ext cx="7398311" cy="2184437"/>
          </a:xfrm>
        </p:spPr>
        <p:txBody>
          <a:bodyPr>
            <a:normAutofit/>
          </a:bodyPr>
          <a:lstStyle>
            <a:lvl1pPr marL="285744" indent="-285744">
              <a:buFont typeface="Arial" panose="020B0604020202020204" pitchFamily="34" charset="0"/>
              <a:buChar char="•"/>
              <a:defRPr sz="1600">
                <a:solidFill>
                  <a:schemeClr val="bg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Insert the challenge bullet points here.</a:t>
            </a:r>
          </a:p>
          <a:p>
            <a:pPr lvl="0"/>
            <a:endParaRPr lang="en-US"/>
          </a:p>
        </p:txBody>
      </p:sp>
      <p:sp>
        <p:nvSpPr>
          <p:cNvPr id="14" name="TextBox 13">
            <a:extLst>
              <a:ext uri="{FF2B5EF4-FFF2-40B4-BE49-F238E27FC236}">
                <a16:creationId xmlns:a16="http://schemas.microsoft.com/office/drawing/2014/main" id="{EBDD156B-331D-4749-8E1E-44FFAE012D10}"/>
              </a:ext>
            </a:extLst>
          </p:cNvPr>
          <p:cNvSpPr txBox="1"/>
          <p:nvPr userDrawn="1"/>
        </p:nvSpPr>
        <p:spPr>
          <a:xfrm>
            <a:off x="4401933" y="289989"/>
            <a:ext cx="1877437" cy="307777"/>
          </a:xfrm>
          <a:prstGeom prst="rect">
            <a:avLst/>
          </a:prstGeom>
          <a:noFill/>
        </p:spPr>
        <p:txBody>
          <a:bodyPr wrap="none" rtlCol="0">
            <a:spAutoFit/>
          </a:bodyPr>
          <a:lstStyle/>
          <a:p>
            <a:r>
              <a:rPr lang="en-US" sz="1400" b="1" spc="100" baseline="0">
                <a:solidFill>
                  <a:schemeClr val="bg1"/>
                </a:solidFill>
                <a:latin typeface="Arial" panose="020B0604020202020204" pitchFamily="34" charset="0"/>
                <a:cs typeface="Arial" panose="020B0604020202020204" pitchFamily="34" charset="0"/>
              </a:rPr>
              <a:t>THE CHALLENGE</a:t>
            </a:r>
          </a:p>
        </p:txBody>
      </p:sp>
      <p:sp>
        <p:nvSpPr>
          <p:cNvPr id="15" name="Text Placeholder 6">
            <a:extLst>
              <a:ext uri="{FF2B5EF4-FFF2-40B4-BE49-F238E27FC236}">
                <a16:creationId xmlns:a16="http://schemas.microsoft.com/office/drawing/2014/main" id="{E5D10BFF-756E-764C-9FC7-EAA06897CF4B}"/>
              </a:ext>
            </a:extLst>
          </p:cNvPr>
          <p:cNvSpPr>
            <a:spLocks noGrp="1"/>
          </p:cNvSpPr>
          <p:nvPr>
            <p:ph type="body" sz="quarter" idx="14" hasCustomPrompt="1"/>
          </p:nvPr>
        </p:nvSpPr>
        <p:spPr>
          <a:xfrm>
            <a:off x="4412690" y="4070784"/>
            <a:ext cx="7398311" cy="2184437"/>
          </a:xfrm>
        </p:spPr>
        <p:txBody>
          <a:bodyPr>
            <a:normAutofit/>
          </a:bodyPr>
          <a:lstStyle>
            <a:lvl1pPr marL="285744" indent="-285744">
              <a:buFont typeface="Arial" panose="020B0604020202020204" pitchFamily="34" charset="0"/>
              <a:buChar char="•"/>
              <a:defRPr sz="1600">
                <a:solidFill>
                  <a:schemeClr val="bg1"/>
                </a:solidFill>
              </a:defRPr>
            </a:lvl1pPr>
            <a:lvl2pPr marL="457189" indent="0">
              <a:buNone/>
              <a:defRPr sz="1600"/>
            </a:lvl2pPr>
            <a:lvl3pPr marL="914377" indent="0">
              <a:buNone/>
              <a:defRPr sz="1600"/>
            </a:lvl3pPr>
            <a:lvl4pPr marL="1371566" indent="0">
              <a:buNone/>
              <a:defRPr sz="1600"/>
            </a:lvl4pPr>
            <a:lvl5pPr marL="1828754" indent="0">
              <a:buNone/>
              <a:defRPr sz="1600"/>
            </a:lvl5pPr>
          </a:lstStyle>
          <a:p>
            <a:pPr lvl="0"/>
            <a:r>
              <a:rPr lang="en-US"/>
              <a:t>Insert the solution bullet points here.</a:t>
            </a:r>
          </a:p>
          <a:p>
            <a:pPr lvl="0"/>
            <a:endParaRPr lang="en-US"/>
          </a:p>
        </p:txBody>
      </p:sp>
    </p:spTree>
    <p:extLst>
      <p:ext uri="{BB962C8B-B14F-4D97-AF65-F5344CB8AC3E}">
        <p14:creationId xmlns:p14="http://schemas.microsoft.com/office/powerpoint/2010/main" val="16699171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6E00AB-CC6F-FF44-8AAA-B7A9D6B44EE0}"/>
              </a:ext>
            </a:extLst>
          </p:cNvPr>
          <p:cNvPicPr>
            <a:picLocks noChangeAspect="1"/>
          </p:cNvPicPr>
          <p:nvPr userDrawn="1"/>
        </p:nvPicPr>
        <p:blipFill>
          <a:blip r:embed="rId2"/>
          <a:stretch>
            <a:fillRect/>
          </a:stretch>
        </p:blipFill>
        <p:spPr>
          <a:xfrm>
            <a:off x="0" y="68037"/>
            <a:ext cx="12192000" cy="6789964"/>
          </a:xfrm>
          <a:prstGeom prst="rect">
            <a:avLst/>
          </a:prstGeom>
        </p:spPr>
      </p:pic>
    </p:spTree>
    <p:extLst>
      <p:ext uri="{BB962C8B-B14F-4D97-AF65-F5344CB8AC3E}">
        <p14:creationId xmlns:p14="http://schemas.microsoft.com/office/powerpoint/2010/main" val="143333112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3_Copyright">
    <p:bg>
      <p:bgPr>
        <a:solidFill>
          <a:srgbClr val="345C8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64C92-3F8B-4B4A-961F-849E731EDBFD}"/>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4" name="Picture 3">
            <a:extLst>
              <a:ext uri="{FF2B5EF4-FFF2-40B4-BE49-F238E27FC236}">
                <a16:creationId xmlns:a16="http://schemas.microsoft.com/office/drawing/2014/main" id="{AC439395-5C7A-F64B-8E6A-A567EE8B06C4}"/>
              </a:ext>
            </a:extLst>
          </p:cNvPr>
          <p:cNvPicPr>
            <a:picLocks noChangeAspect="1"/>
          </p:cNvPicPr>
          <p:nvPr/>
        </p:nvPicPr>
        <p:blipFill>
          <a:blip r:embed="rId2"/>
          <a:stretch>
            <a:fillRect/>
          </a:stretch>
        </p:blipFill>
        <p:spPr>
          <a:xfrm>
            <a:off x="1978149" y="2830263"/>
            <a:ext cx="8238371" cy="1197864"/>
          </a:xfrm>
          <a:prstGeom prst="rect">
            <a:avLst/>
          </a:prstGeom>
        </p:spPr>
      </p:pic>
      <p:sp>
        <p:nvSpPr>
          <p:cNvPr id="7" name="TextBox 6">
            <a:extLst>
              <a:ext uri="{FF2B5EF4-FFF2-40B4-BE49-F238E27FC236}">
                <a16:creationId xmlns:a16="http://schemas.microsoft.com/office/drawing/2014/main" id="{125FE6BE-FCB2-9942-A26B-66376A873D06}"/>
              </a:ext>
            </a:extLst>
          </p:cNvPr>
          <p:cNvSpPr txBox="1"/>
          <p:nvPr userDrawn="1"/>
        </p:nvSpPr>
        <p:spPr>
          <a:xfrm>
            <a:off x="2797630" y="5020870"/>
            <a:ext cx="6596743" cy="261610"/>
          </a:xfrm>
          <a:prstGeom prst="rect">
            <a:avLst/>
          </a:prstGeom>
          <a:noFill/>
        </p:spPr>
        <p:txBody>
          <a:bodyPr wrap="square" rtlCol="0">
            <a:spAutoFit/>
          </a:bodyPr>
          <a:lstStyle/>
          <a:p>
            <a:pPr algn="ctr">
              <a:defRPr/>
            </a:pPr>
            <a:r>
              <a:rPr lang="en-US" sz="1100" b="0" i="0">
                <a:solidFill>
                  <a:schemeClr val="bg1"/>
                </a:solidFill>
                <a:latin typeface="Arial" panose="020B0604020202020204" pitchFamily="34" charset="0"/>
              </a:rPr>
              <a:t>© 2020 McChrystal Group, LLC. All rights reserved.</a:t>
            </a:r>
          </a:p>
        </p:txBody>
      </p:sp>
    </p:spTree>
    <p:extLst>
      <p:ext uri="{BB962C8B-B14F-4D97-AF65-F5344CB8AC3E}">
        <p14:creationId xmlns:p14="http://schemas.microsoft.com/office/powerpoint/2010/main" val="143217509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24_Copy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65AE7F-169A-8540-AD57-2CBBB3685993}"/>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tretch>
            <a:fillRect/>
          </a:stretch>
        </p:blipFill>
        <p:spPr>
          <a:xfrm>
            <a:off x="1978149" y="2830263"/>
            <a:ext cx="8238371" cy="119786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797630" y="5020870"/>
            <a:ext cx="6596743" cy="261610"/>
          </a:xfrm>
          <a:prstGeom prst="rect">
            <a:avLst/>
          </a:prstGeom>
          <a:noFill/>
        </p:spPr>
        <p:txBody>
          <a:bodyPr wrap="square" rtlCol="0">
            <a:spAutoFit/>
          </a:bodyPr>
          <a:lstStyle/>
          <a:p>
            <a:pPr algn="ctr">
              <a:defRPr/>
            </a:pPr>
            <a:r>
              <a:rPr lang="en-US" sz="1100" b="0" i="0">
                <a:solidFill>
                  <a:schemeClr val="bg1"/>
                </a:solidFill>
                <a:latin typeface="Arial" panose="020B0604020202020204" pitchFamily="34" charset="0"/>
              </a:rPr>
              <a:t>© 2020 McChrystal Group, LLC. All rights reserved.</a:t>
            </a:r>
          </a:p>
        </p:txBody>
      </p:sp>
    </p:spTree>
    <p:extLst>
      <p:ext uri="{BB962C8B-B14F-4D97-AF65-F5344CB8AC3E}">
        <p14:creationId xmlns:p14="http://schemas.microsoft.com/office/powerpoint/2010/main" val="55073512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25_Copy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9F628-3794-C345-B071-FBAECDB2636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rcRect/>
          <a:stretch/>
        </p:blipFill>
        <p:spPr>
          <a:xfrm>
            <a:off x="1978149" y="2918907"/>
            <a:ext cx="8238371" cy="1020575"/>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797630" y="5020870"/>
            <a:ext cx="6596743" cy="261610"/>
          </a:xfrm>
          <a:prstGeom prst="rect">
            <a:avLst/>
          </a:prstGeom>
          <a:noFill/>
        </p:spPr>
        <p:txBody>
          <a:bodyPr wrap="square" rtlCol="0">
            <a:spAutoFit/>
          </a:bodyPr>
          <a:lstStyle/>
          <a:p>
            <a:pPr algn="ctr">
              <a:defRPr/>
            </a:pPr>
            <a:r>
              <a:rPr lang="en-US" sz="1100" b="0" i="0">
                <a:solidFill>
                  <a:schemeClr val="tx2"/>
                </a:solidFill>
                <a:latin typeface="Arial" panose="020B0604020202020204" pitchFamily="34" charset="0"/>
              </a:rPr>
              <a:t>© 2020 McChrystal Group, LLC. All rights reserved.</a:t>
            </a:r>
          </a:p>
        </p:txBody>
      </p:sp>
    </p:spTree>
    <p:extLst>
      <p:ext uri="{BB962C8B-B14F-4D97-AF65-F5344CB8AC3E}">
        <p14:creationId xmlns:p14="http://schemas.microsoft.com/office/powerpoint/2010/main" val="10470557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Beginning Instructi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9A4B53-63BC-1243-A418-AE2EDBC55282}"/>
              </a:ext>
            </a:extLst>
          </p:cNvPr>
          <p:cNvSpPr>
            <a:spLocks noGrp="1"/>
          </p:cNvSpPr>
          <p:nvPr>
            <p:ph type="sldNum" sz="quarter" idx="10"/>
          </p:nvPr>
        </p:nvSpPr>
        <p:spPr>
          <a:xfrm>
            <a:off x="9261988" y="6391492"/>
            <a:ext cx="2549011" cy="365125"/>
          </a:xfrm>
        </p:spPr>
        <p:txBody>
          <a:bodyPr/>
          <a:lstStyle/>
          <a:p>
            <a:r>
              <a:rPr lang="en-US"/>
              <a:t>DELETE BEFORE SHARING</a:t>
            </a:r>
          </a:p>
        </p:txBody>
      </p:sp>
      <p:sp>
        <p:nvSpPr>
          <p:cNvPr id="4" name="Rectangle 3">
            <a:extLst>
              <a:ext uri="{FF2B5EF4-FFF2-40B4-BE49-F238E27FC236}">
                <a16:creationId xmlns:a16="http://schemas.microsoft.com/office/drawing/2014/main" id="{38A9FEEA-3A89-0540-A53C-0EB12FBC6CFB}"/>
              </a:ext>
            </a:extLst>
          </p:cNvPr>
          <p:cNvSpPr/>
          <p:nvPr userDrawn="1"/>
        </p:nvSpPr>
        <p:spPr>
          <a:xfrm>
            <a:off x="145775" y="384313"/>
            <a:ext cx="543339"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TextBox 4">
            <a:extLst>
              <a:ext uri="{FF2B5EF4-FFF2-40B4-BE49-F238E27FC236}">
                <a16:creationId xmlns:a16="http://schemas.microsoft.com/office/drawing/2014/main" id="{26D90775-62C2-DF4B-AE7B-D0DF2E04D614}"/>
              </a:ext>
            </a:extLst>
          </p:cNvPr>
          <p:cNvSpPr txBox="1"/>
          <p:nvPr userDrawn="1"/>
        </p:nvSpPr>
        <p:spPr>
          <a:xfrm>
            <a:off x="2425764" y="1720842"/>
            <a:ext cx="7340471" cy="3416320"/>
          </a:xfrm>
          <a:prstGeom prst="rect">
            <a:avLst/>
          </a:prstGeom>
          <a:noFill/>
        </p:spPr>
        <p:txBody>
          <a:bodyPr wrap="none" rtlCol="0">
            <a:spAutoFit/>
          </a:bodyPr>
          <a:lstStyle/>
          <a:p>
            <a:pPr algn="ctr"/>
            <a:r>
              <a:rPr lang="en-US" sz="3600">
                <a:solidFill>
                  <a:schemeClr val="tx2"/>
                </a:solidFill>
                <a:latin typeface="Arial" panose="020B0604020202020204" pitchFamily="34" charset="0"/>
              </a:rPr>
              <a:t>These opening pages are for </a:t>
            </a:r>
            <a:br>
              <a:rPr lang="en-US" sz="3600">
                <a:solidFill>
                  <a:schemeClr val="tx2"/>
                </a:solidFill>
                <a:latin typeface="Arial" panose="020B0604020202020204" pitchFamily="34" charset="0"/>
              </a:rPr>
            </a:br>
            <a:r>
              <a:rPr lang="en-US" sz="3600">
                <a:solidFill>
                  <a:schemeClr val="tx2"/>
                </a:solidFill>
                <a:latin typeface="Arial" panose="020B0604020202020204" pitchFamily="34" charset="0"/>
              </a:rPr>
              <a:t>INSTRUCTIONAL USE ONLY</a:t>
            </a:r>
          </a:p>
          <a:p>
            <a:pPr algn="ctr"/>
            <a:r>
              <a:rPr lang="en-US" sz="3600">
                <a:solidFill>
                  <a:schemeClr val="tx2"/>
                </a:solidFill>
                <a:latin typeface="Arial" panose="020B0604020202020204" pitchFamily="34" charset="0"/>
              </a:rPr>
              <a:t>and are not part of the template.</a:t>
            </a:r>
          </a:p>
          <a:p>
            <a:pPr algn="ctr"/>
            <a:endParaRPr lang="en-US" sz="3600">
              <a:solidFill>
                <a:schemeClr val="tx2"/>
              </a:solidFill>
              <a:latin typeface="Arial" panose="020B0604020202020204" pitchFamily="34" charset="0"/>
            </a:endParaRPr>
          </a:p>
          <a:p>
            <a:pPr algn="ctr"/>
            <a:r>
              <a:rPr lang="en-US" sz="3600">
                <a:solidFill>
                  <a:schemeClr val="tx2"/>
                </a:solidFill>
                <a:latin typeface="Arial" panose="020B0604020202020204" pitchFamily="34" charset="0"/>
              </a:rPr>
              <a:t>DELETE these instructional pages </a:t>
            </a:r>
            <a:br>
              <a:rPr lang="en-US" sz="3600">
                <a:solidFill>
                  <a:schemeClr val="tx2"/>
                </a:solidFill>
                <a:latin typeface="Arial" panose="020B0604020202020204" pitchFamily="34" charset="0"/>
              </a:rPr>
            </a:br>
            <a:r>
              <a:rPr lang="en-US" sz="3600">
                <a:solidFill>
                  <a:schemeClr val="tx2"/>
                </a:solidFill>
                <a:latin typeface="Arial" panose="020B0604020202020204" pitchFamily="34" charset="0"/>
              </a:rPr>
              <a:t>before sharing your presentation.</a:t>
            </a:r>
          </a:p>
        </p:txBody>
      </p:sp>
    </p:spTree>
    <p:extLst>
      <p:ext uri="{BB962C8B-B14F-4D97-AF65-F5344CB8AC3E}">
        <p14:creationId xmlns:p14="http://schemas.microsoft.com/office/powerpoint/2010/main" val="210930241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End Instructi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9A4B53-63BC-1243-A418-AE2EDBC55282}"/>
              </a:ext>
            </a:extLst>
          </p:cNvPr>
          <p:cNvSpPr>
            <a:spLocks noGrp="1"/>
          </p:cNvSpPr>
          <p:nvPr>
            <p:ph type="sldNum" sz="quarter" idx="10"/>
          </p:nvPr>
        </p:nvSpPr>
        <p:spPr>
          <a:xfrm>
            <a:off x="9468466" y="6391492"/>
            <a:ext cx="2342533" cy="365125"/>
          </a:xfrm>
        </p:spPr>
        <p:txBody>
          <a:bodyPr/>
          <a:lstStyle/>
          <a:p>
            <a:r>
              <a:rPr lang="en-US"/>
              <a:t>DELETE BEFORE SHARING</a:t>
            </a:r>
          </a:p>
        </p:txBody>
      </p:sp>
      <p:sp>
        <p:nvSpPr>
          <p:cNvPr id="4" name="Rectangle 3">
            <a:extLst>
              <a:ext uri="{FF2B5EF4-FFF2-40B4-BE49-F238E27FC236}">
                <a16:creationId xmlns:a16="http://schemas.microsoft.com/office/drawing/2014/main" id="{38A9FEEA-3A89-0540-A53C-0EB12FBC6CFB}"/>
              </a:ext>
            </a:extLst>
          </p:cNvPr>
          <p:cNvSpPr/>
          <p:nvPr userDrawn="1"/>
        </p:nvSpPr>
        <p:spPr>
          <a:xfrm>
            <a:off x="145775" y="384313"/>
            <a:ext cx="543339"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5" name="TextBox 4">
            <a:extLst>
              <a:ext uri="{FF2B5EF4-FFF2-40B4-BE49-F238E27FC236}">
                <a16:creationId xmlns:a16="http://schemas.microsoft.com/office/drawing/2014/main" id="{26D90775-62C2-DF4B-AE7B-D0DF2E04D614}"/>
              </a:ext>
            </a:extLst>
          </p:cNvPr>
          <p:cNvSpPr txBox="1"/>
          <p:nvPr userDrawn="1"/>
        </p:nvSpPr>
        <p:spPr>
          <a:xfrm>
            <a:off x="2002588" y="1720840"/>
            <a:ext cx="8186857" cy="2308324"/>
          </a:xfrm>
          <a:prstGeom prst="rect">
            <a:avLst/>
          </a:prstGeom>
          <a:noFill/>
        </p:spPr>
        <p:txBody>
          <a:bodyPr wrap="none" rtlCol="0">
            <a:spAutoFit/>
          </a:bodyPr>
          <a:lstStyle/>
          <a:p>
            <a:pPr algn="ctr"/>
            <a:r>
              <a:rPr lang="en-US" sz="3600">
                <a:solidFill>
                  <a:schemeClr val="tx2"/>
                </a:solidFill>
                <a:latin typeface="Arial" panose="020B0604020202020204" pitchFamily="34" charset="0"/>
              </a:rPr>
              <a:t>End of instructional pages.</a:t>
            </a:r>
          </a:p>
          <a:p>
            <a:pPr algn="ctr"/>
            <a:endParaRPr lang="en-US" sz="3600">
              <a:solidFill>
                <a:schemeClr val="tx2"/>
              </a:solidFill>
              <a:latin typeface="Arial" panose="020B0604020202020204" pitchFamily="34" charset="0"/>
            </a:endParaRPr>
          </a:p>
          <a:p>
            <a:pPr algn="ctr"/>
            <a:r>
              <a:rPr lang="en-US" sz="3600">
                <a:solidFill>
                  <a:schemeClr val="tx2"/>
                </a:solidFill>
                <a:latin typeface="Arial" panose="020B0604020202020204" pitchFamily="34" charset="0"/>
              </a:rPr>
              <a:t>DELETE all instructional pages </a:t>
            </a:r>
          </a:p>
          <a:p>
            <a:pPr algn="ctr"/>
            <a:r>
              <a:rPr lang="en-US" sz="3600">
                <a:solidFill>
                  <a:schemeClr val="tx2"/>
                </a:solidFill>
                <a:latin typeface="Arial" panose="020B0604020202020204" pitchFamily="34" charset="0"/>
              </a:rPr>
              <a:t>before using the presentation template.</a:t>
            </a:r>
          </a:p>
        </p:txBody>
      </p:sp>
    </p:spTree>
    <p:extLst>
      <p:ext uri="{BB962C8B-B14F-4D97-AF65-F5344CB8AC3E}">
        <p14:creationId xmlns:p14="http://schemas.microsoft.com/office/powerpoint/2010/main" val="20027214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7_Title 3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1" y="1125417"/>
            <a:ext cx="11468100" cy="533095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5" name="Footer Placeholder 3">
            <a:extLst>
              <a:ext uri="{FF2B5EF4-FFF2-40B4-BE49-F238E27FC236}">
                <a16:creationId xmlns:a16="http://schemas.microsoft.com/office/drawing/2014/main" id="{A262D04C-86A3-4889-AFE2-83EA5FEF2E71}"/>
              </a:ext>
            </a:extLst>
          </p:cNvPr>
          <p:cNvSpPr>
            <a:spLocks noGrp="1"/>
          </p:cNvSpPr>
          <p:nvPr>
            <p:ph type="ftr" sz="quarter" idx="10"/>
          </p:nvPr>
        </p:nvSpPr>
        <p:spPr>
          <a:xfrm>
            <a:off x="7427537" y="6391492"/>
            <a:ext cx="4114800" cy="365125"/>
          </a:xfrm>
        </p:spPr>
        <p:txBody>
          <a:bodyPr/>
          <a:lstStyle/>
          <a:p>
            <a:pPr algn="r"/>
            <a:r>
              <a:rPr lang="en-US"/>
              <a:t>Public Health Fusion Cell |</a:t>
            </a:r>
          </a:p>
        </p:txBody>
      </p:sp>
      <p:sp>
        <p:nvSpPr>
          <p:cNvPr id="6" name="Slide Number Placeholder 4">
            <a:extLst>
              <a:ext uri="{FF2B5EF4-FFF2-40B4-BE49-F238E27FC236}">
                <a16:creationId xmlns:a16="http://schemas.microsoft.com/office/drawing/2014/main" id="{2F4DE86E-621A-430A-A408-32781C8C9C9C}"/>
              </a:ext>
            </a:extLst>
          </p:cNvPr>
          <p:cNvSpPr>
            <a:spLocks noGrp="1"/>
          </p:cNvSpPr>
          <p:nvPr>
            <p:ph type="sldNum" sz="quarter" idx="11"/>
          </p:nvPr>
        </p:nvSpPr>
        <p:spPr>
          <a:xfrm>
            <a:off x="11411713" y="6391492"/>
            <a:ext cx="399287" cy="365125"/>
          </a:xfrm>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37410287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cSld name="1_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30CA-06D9-8545-8F1A-49B006BD40E8}"/>
              </a:ext>
            </a:extLst>
          </p:cNvPr>
          <p:cNvSpPr>
            <a:spLocks noGrp="1"/>
          </p:cNvSpPr>
          <p:nvPr>
            <p:ph type="title" hasCustomPrompt="1"/>
          </p:nvPr>
        </p:nvSpPr>
        <p:spPr/>
        <p:txBody>
          <a:bodyPr/>
          <a:lstStyle>
            <a:lvl1pPr>
              <a:defRPr/>
            </a:lvl1pPr>
          </a:lstStyle>
          <a:p>
            <a:r>
              <a:rPr lang="en-US"/>
              <a:t>Title | Title Case | One Line Limit</a:t>
            </a:r>
          </a:p>
        </p:txBody>
      </p:sp>
      <p:sp>
        <p:nvSpPr>
          <p:cNvPr id="3" name="Content Placeholder 2">
            <a:extLst>
              <a:ext uri="{FF2B5EF4-FFF2-40B4-BE49-F238E27FC236}">
                <a16:creationId xmlns:a16="http://schemas.microsoft.com/office/drawing/2014/main" id="{B9179A78-382B-7A42-A737-81B20C56462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87BED8FF-25AB-4B7F-BDA6-005DD5F79E51}"/>
              </a:ext>
            </a:extLst>
          </p:cNvPr>
          <p:cNvSpPr>
            <a:spLocks noGrp="1"/>
          </p:cNvSpPr>
          <p:nvPr>
            <p:ph type="ftr" sz="quarter" idx="10"/>
          </p:nvPr>
        </p:nvSpPr>
        <p:spPr>
          <a:xfrm>
            <a:off x="7427537" y="6391492"/>
            <a:ext cx="4114800" cy="365125"/>
          </a:xfrm>
        </p:spPr>
        <p:txBody>
          <a:bodyPr/>
          <a:lstStyle/>
          <a:p>
            <a:pPr algn="r"/>
            <a:r>
              <a:rPr lang="en-US"/>
              <a:t>Public Health Fusion Cell |</a:t>
            </a:r>
          </a:p>
        </p:txBody>
      </p:sp>
      <p:sp>
        <p:nvSpPr>
          <p:cNvPr id="6" name="Slide Number Placeholder 4">
            <a:extLst>
              <a:ext uri="{FF2B5EF4-FFF2-40B4-BE49-F238E27FC236}">
                <a16:creationId xmlns:a16="http://schemas.microsoft.com/office/drawing/2014/main" id="{764DB5E3-5E98-49F8-94B7-1E459F855838}"/>
              </a:ext>
            </a:extLst>
          </p:cNvPr>
          <p:cNvSpPr>
            <a:spLocks noGrp="1"/>
          </p:cNvSpPr>
          <p:nvPr>
            <p:ph type="sldNum" sz="quarter" idx="11"/>
          </p:nvPr>
        </p:nvSpPr>
        <p:spPr>
          <a:xfrm>
            <a:off x="11411713" y="6391492"/>
            <a:ext cx="399287" cy="365125"/>
          </a:xfrm>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14350119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8" name="Rectangle 7">
            <a:extLst>
              <a:ext uri="{FF2B5EF4-FFF2-40B4-BE49-F238E27FC236}">
                <a16:creationId xmlns:a16="http://schemas.microsoft.com/office/drawing/2014/main" id="{DB2DCEF8-48BE-0544-90D9-4DF3E5E3BD2C}"/>
              </a:ext>
            </a:extLst>
          </p:cNvPr>
          <p:cNvSpPr/>
          <p:nvPr userDrawn="1"/>
        </p:nvSpPr>
        <p:spPr>
          <a:xfrm>
            <a:off x="6149776" y="0"/>
            <a:ext cx="3013968" cy="6752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DC1D01D2-2FAA-5849-A9A6-E74D711A35FE}"/>
              </a:ext>
            </a:extLst>
          </p:cNvPr>
          <p:cNvSpPr>
            <a:spLocks noGrp="1"/>
          </p:cNvSpPr>
          <p:nvPr>
            <p:ph sz="half" idx="1"/>
          </p:nvPr>
        </p:nvSpPr>
        <p:spPr>
          <a:xfrm>
            <a:off x="9391561" y="1214438"/>
            <a:ext cx="2410386"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A0DD0521-9E0F-9D44-8E2D-F32C3E84CBC3}"/>
              </a:ext>
            </a:extLst>
          </p:cNvPr>
          <p:cNvSpPr>
            <a:spLocks noGrp="1"/>
          </p:cNvSpPr>
          <p:nvPr>
            <p:ph sz="half" idx="14"/>
          </p:nvPr>
        </p:nvSpPr>
        <p:spPr>
          <a:xfrm>
            <a:off x="3458371"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0030233-4432-A644-849F-291EF6BC0893}"/>
              </a:ext>
            </a:extLst>
          </p:cNvPr>
          <p:cNvSpPr>
            <a:spLocks noGrp="1"/>
          </p:cNvSpPr>
          <p:nvPr>
            <p:ph sz="half" idx="15"/>
          </p:nvPr>
        </p:nvSpPr>
        <p:spPr>
          <a:xfrm>
            <a:off x="6453796"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36449977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9_Title 3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lvl1pPr>
              <a:defRPr/>
            </a:lvl1p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1" y="1214437"/>
            <a:ext cx="5586887"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7"/>
            <a:ext cx="5586887"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495738B8-CB4B-45E5-ACCC-FB20596272C2}"/>
              </a:ext>
            </a:extLst>
          </p:cNvPr>
          <p:cNvSpPr>
            <a:spLocks noGrp="1"/>
          </p:cNvSpPr>
          <p:nvPr>
            <p:ph type="ftr" sz="quarter" idx="10"/>
          </p:nvPr>
        </p:nvSpPr>
        <p:spPr>
          <a:xfrm>
            <a:off x="7427537" y="6391492"/>
            <a:ext cx="4114800" cy="365125"/>
          </a:xfrm>
        </p:spPr>
        <p:txBody>
          <a:bodyPr/>
          <a:lstStyle/>
          <a:p>
            <a:pPr algn="r"/>
            <a:r>
              <a:rPr lang="en-US"/>
              <a:t>Public Health Fusion Cell |</a:t>
            </a:r>
          </a:p>
        </p:txBody>
      </p:sp>
      <p:sp>
        <p:nvSpPr>
          <p:cNvPr id="8" name="Slide Number Placeholder 4">
            <a:extLst>
              <a:ext uri="{FF2B5EF4-FFF2-40B4-BE49-F238E27FC236}">
                <a16:creationId xmlns:a16="http://schemas.microsoft.com/office/drawing/2014/main" id="{ACCBDFCD-AFF5-4B8B-B4F3-A24D20FDFB6F}"/>
              </a:ext>
            </a:extLst>
          </p:cNvPr>
          <p:cNvSpPr>
            <a:spLocks noGrp="1"/>
          </p:cNvSpPr>
          <p:nvPr>
            <p:ph type="sldNum" sz="quarter" idx="11"/>
          </p:nvPr>
        </p:nvSpPr>
        <p:spPr>
          <a:xfrm>
            <a:off x="11411713" y="6391492"/>
            <a:ext cx="399287" cy="365125"/>
          </a:xfrm>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975158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4511-16E1-7D47-86A0-D2CF42BE625F}"/>
              </a:ext>
            </a:extLst>
          </p:cNvPr>
          <p:cNvSpPr>
            <a:spLocks noGrp="1"/>
          </p:cNvSpPr>
          <p:nvPr>
            <p:ph type="title" hasCustomPrompt="1"/>
          </p:nvPr>
        </p:nvSpPr>
        <p:spPr/>
        <p:txBody>
          <a:bodyPr/>
          <a:lstStyle>
            <a:lvl1pPr>
              <a:defRPr/>
            </a:lvl1pPr>
          </a:lstStyle>
          <a:p>
            <a:r>
              <a:rPr lang="en-US"/>
              <a:t>Title | Title Case | One Line Limit</a:t>
            </a:r>
          </a:p>
        </p:txBody>
      </p:sp>
      <p:sp>
        <p:nvSpPr>
          <p:cNvPr id="6" name="Footer Placeholder 3">
            <a:extLst>
              <a:ext uri="{FF2B5EF4-FFF2-40B4-BE49-F238E27FC236}">
                <a16:creationId xmlns:a16="http://schemas.microsoft.com/office/drawing/2014/main" id="{E6729FDD-07F8-4154-B78D-F65058FB0EFD}"/>
              </a:ext>
            </a:extLst>
          </p:cNvPr>
          <p:cNvSpPr>
            <a:spLocks noGrp="1"/>
          </p:cNvSpPr>
          <p:nvPr>
            <p:ph type="ftr" sz="quarter" idx="10"/>
          </p:nvPr>
        </p:nvSpPr>
        <p:spPr>
          <a:xfrm>
            <a:off x="7427537" y="6391492"/>
            <a:ext cx="4114800" cy="365125"/>
          </a:xfrm>
        </p:spPr>
        <p:txBody>
          <a:bodyPr/>
          <a:lstStyle/>
          <a:p>
            <a:pPr algn="r"/>
            <a:r>
              <a:rPr lang="en-US"/>
              <a:t>Public Health Fusion Cell |</a:t>
            </a:r>
          </a:p>
        </p:txBody>
      </p:sp>
      <p:sp>
        <p:nvSpPr>
          <p:cNvPr id="7" name="Slide Number Placeholder 4">
            <a:extLst>
              <a:ext uri="{FF2B5EF4-FFF2-40B4-BE49-F238E27FC236}">
                <a16:creationId xmlns:a16="http://schemas.microsoft.com/office/drawing/2014/main" id="{72AA9100-98F6-44F8-ABFC-787901F8BB66}"/>
              </a:ext>
            </a:extLst>
          </p:cNvPr>
          <p:cNvSpPr>
            <a:spLocks noGrp="1"/>
          </p:cNvSpPr>
          <p:nvPr>
            <p:ph type="sldNum" sz="quarter" idx="11"/>
          </p:nvPr>
        </p:nvSpPr>
        <p:spPr>
          <a:xfrm>
            <a:off x="11411713" y="6391492"/>
            <a:ext cx="399287" cy="365125"/>
          </a:xfrm>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420070651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cSld name="Title and Large Text - Blue">
    <p:bg>
      <p:bgPr>
        <a:solidFill>
          <a:schemeClr val="accent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00990"/>
            <a:ext cx="10972800" cy="3997367"/>
          </a:xfrm>
        </p:spPr>
        <p:txBody>
          <a:bodyPr vert="horz" lIns="91440" tIns="45720" rIns="91440" bIns="45720" rtlCol="0">
            <a:noAutofit/>
          </a:bodyPr>
          <a:lstStyle>
            <a:lvl1pPr algn="ctr">
              <a:defRPr lang="en-US" sz="7200" cap="none" baseline="0" dirty="0"/>
            </a:lvl1pPr>
            <a:lvl2pPr>
              <a:spcBef>
                <a:spcPts val="1800"/>
              </a:spcBef>
              <a:defRPr lang="en-US" dirty="0"/>
            </a:lvl2pPr>
            <a:lvl3pPr>
              <a:defRPr lang="en-US" dirty="0"/>
            </a:lvl3pPr>
            <a:lvl4pPr>
              <a:defRPr lang="en-US" dirty="0"/>
            </a:lvl4pPr>
            <a:lvl5pPr>
              <a:defRPr lang="en-US" dirty="0"/>
            </a:lvl5pPr>
          </a:lstStyle>
          <a:p>
            <a:pPr lvl="0"/>
            <a:r>
              <a:rPr lang="en-US"/>
              <a:t>Edit Master text styles</a:t>
            </a:r>
          </a:p>
        </p:txBody>
      </p:sp>
      <p:sp>
        <p:nvSpPr>
          <p:cNvPr id="4" name="Slide Number Placeholder 3"/>
          <p:cNvSpPr>
            <a:spLocks noGrp="1"/>
          </p:cNvSpPr>
          <p:nvPr>
            <p:ph type="sldNum" sz="quarter" idx="4"/>
          </p:nvPr>
        </p:nvSpPr>
        <p:spPr>
          <a:xfrm>
            <a:off x="9180616" y="6356351"/>
            <a:ext cx="2743200" cy="365125"/>
          </a:xfrm>
          <a:prstGeom prst="rect">
            <a:avLst/>
          </a:prstGeom>
        </p:spPr>
        <p:txBody>
          <a:bodyPr vert="horz" lIns="91440" tIns="45720" rIns="91440" bIns="45720" rtlCol="0" anchor="ctr"/>
          <a:lstStyle>
            <a:lvl1pPr algn="r">
              <a:defRPr sz="1000">
                <a:solidFill>
                  <a:srgbClr val="C0C0C0"/>
                </a:solidFill>
              </a:defRPr>
            </a:lvl1pPr>
          </a:lstStyle>
          <a:p>
            <a:fld id="{BF7DF5F4-1935-4A39-BC37-1B356F3817BA}" type="slidenum">
              <a:rPr lang="en-US" smtClean="0"/>
              <a:pPr/>
              <a:t>‹#›</a:t>
            </a:fld>
            <a:endParaRPr lang="en-US"/>
          </a:p>
        </p:txBody>
      </p:sp>
      <p:sp>
        <p:nvSpPr>
          <p:cNvPr id="5" name="Title 4"/>
          <p:cNvSpPr>
            <a:spLocks noGrp="1"/>
          </p:cNvSpPr>
          <p:nvPr>
            <p:ph type="title"/>
          </p:nvPr>
        </p:nvSpPr>
        <p:spPr>
          <a:ln>
            <a:solidFill>
              <a:schemeClr val="bg1">
                <a:lumMod val="40000"/>
                <a:lumOff val="60000"/>
              </a:schemeClr>
            </a:solidFill>
          </a:ln>
        </p:spPr>
        <p:txBody>
          <a:bodyPr/>
          <a:lstStyle>
            <a:lvl1pPr>
              <a:defRPr>
                <a:solidFill>
                  <a:schemeClr val="tx2"/>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C7B3776A-4193-4EC5-A21D-FBB12C53AF8C}"/>
              </a:ext>
            </a:extLst>
          </p:cNvPr>
          <p:cNvSpPr>
            <a:spLocks noGrp="1"/>
          </p:cNvSpPr>
          <p:nvPr>
            <p:ph type="ftr" sz="quarter" idx="3"/>
          </p:nvPr>
        </p:nvSpPr>
        <p:spPr>
          <a:xfrm>
            <a:off x="609600" y="6356351"/>
            <a:ext cx="4114800" cy="365125"/>
          </a:xfrm>
          <a:prstGeom prst="rect">
            <a:avLst/>
          </a:prstGeom>
        </p:spPr>
        <p:txBody>
          <a:bodyPr vert="horz" lIns="91440" tIns="45720" rIns="91440" bIns="45720" rtlCol="0" anchor="ctr"/>
          <a:lstStyle>
            <a:lvl1pPr algn="l">
              <a:defRPr sz="900">
                <a:solidFill>
                  <a:schemeClr val="bg1">
                    <a:lumMod val="20000"/>
                    <a:lumOff val="80000"/>
                  </a:schemeClr>
                </a:solidFill>
              </a:defRPr>
            </a:lvl1pPr>
          </a:lstStyle>
          <a:p>
            <a:r>
              <a:rPr lang="en-US"/>
              <a:t>Public Health Fusion Cell |</a:t>
            </a:r>
          </a:p>
        </p:txBody>
      </p:sp>
    </p:spTree>
    <p:extLst>
      <p:ext uri="{BB962C8B-B14F-4D97-AF65-F5344CB8AC3E}">
        <p14:creationId xmlns:p14="http://schemas.microsoft.com/office/powerpoint/2010/main" val="6034282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90B991-4C78-A34F-955D-B1A24AB50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11"/>
            <a:ext cx="5551283" cy="6866443"/>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4889241" y="1711163"/>
            <a:ext cx="6708785" cy="2387600"/>
          </a:xfrm>
        </p:spPr>
        <p:txBody>
          <a:bodyPr anchor="b">
            <a:noAutofit/>
          </a:bodyPr>
          <a:lstStyle>
            <a:lvl1pPr algn="r">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0852560" y="5678109"/>
            <a:ext cx="1339439" cy="1192248"/>
          </a:xfrm>
          <a:prstGeom prst="rect">
            <a:avLst/>
          </a:prstGeom>
        </p:spPr>
      </p:pic>
      <p:pic>
        <p:nvPicPr>
          <p:cNvPr id="10" name="Picture 9">
            <a:extLst>
              <a:ext uri="{FF2B5EF4-FFF2-40B4-BE49-F238E27FC236}">
                <a16:creationId xmlns:a16="http://schemas.microsoft.com/office/drawing/2014/main" id="{E659FCC1-F670-9E48-91A9-39E3BC8543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7128" y="4842930"/>
            <a:ext cx="3390900" cy="420067"/>
          </a:xfrm>
          <a:prstGeom prst="rect">
            <a:avLst/>
          </a:prstGeom>
        </p:spPr>
      </p:pic>
      <p:cxnSp>
        <p:nvCxnSpPr>
          <p:cNvPr id="11" name="Straight Connector 10">
            <a:extLst>
              <a:ext uri="{FF2B5EF4-FFF2-40B4-BE49-F238E27FC236}">
                <a16:creationId xmlns:a16="http://schemas.microsoft.com/office/drawing/2014/main" id="{29D1A1B6-948C-754A-921C-D15F802BA779}"/>
              </a:ext>
            </a:extLst>
          </p:cNvPr>
          <p:cNvCxnSpPr>
            <a:cxnSpLocks/>
          </p:cNvCxnSpPr>
          <p:nvPr userDrawn="1"/>
        </p:nvCxnSpPr>
        <p:spPr>
          <a:xfrm>
            <a:off x="9967552" y="44904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73260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F7DC09C6-57C4-174A-9F67-5F9F3E3AB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2296" y="47287"/>
            <a:ext cx="8489703"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826558" y="1882601"/>
            <a:ext cx="9144000" cy="2387600"/>
          </a:xfrm>
        </p:spPr>
        <p:txBody>
          <a:bodyPr anchor="b"/>
          <a:lstStyle>
            <a:lvl1pPr algn="l">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3586" y="5059078"/>
            <a:ext cx="3390900" cy="420067"/>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933586" y="4706642"/>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339439" cy="1192248"/>
          </a:xfrm>
          <a:prstGeom prst="rect">
            <a:avLst/>
          </a:prstGeom>
        </p:spPr>
      </p:pic>
    </p:spTree>
    <p:extLst>
      <p:ext uri="{BB962C8B-B14F-4D97-AF65-F5344CB8AC3E}">
        <p14:creationId xmlns:p14="http://schemas.microsoft.com/office/powerpoint/2010/main" val="167102791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pic>
        <p:nvPicPr>
          <p:cNvPr id="9" name="Google Shape;13;p2">
            <a:extLst>
              <a:ext uri="{FF2B5EF4-FFF2-40B4-BE49-F238E27FC236}">
                <a16:creationId xmlns:a16="http://schemas.microsoft.com/office/drawing/2014/main" id="{1064A63E-1B38-B041-8510-4D88FA04DD5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 y="492270"/>
            <a:ext cx="3872747" cy="5818883"/>
          </a:xfrm>
          <a:prstGeom prst="rect">
            <a:avLst/>
          </a:prstGeom>
          <a:noFill/>
          <a:ln>
            <a:noFill/>
          </a:ln>
        </p:spPr>
      </p:pic>
      <p:sp>
        <p:nvSpPr>
          <p:cNvPr id="8" name="Google Shape;14;p2">
            <a:extLst>
              <a:ext uri="{FF2B5EF4-FFF2-40B4-BE49-F238E27FC236}">
                <a16:creationId xmlns:a16="http://schemas.microsoft.com/office/drawing/2014/main" id="{D619917C-EE3E-CB48-B603-2FD9FD81D605}"/>
              </a:ext>
            </a:extLst>
          </p:cNvPr>
          <p:cNvSpPr/>
          <p:nvPr userDrawn="1"/>
        </p:nvSpPr>
        <p:spPr>
          <a:xfrm>
            <a:off x="0" y="492270"/>
            <a:ext cx="3872748" cy="5818883"/>
          </a:xfrm>
          <a:prstGeom prst="rect">
            <a:avLst/>
          </a:prstGeom>
          <a:solidFill>
            <a:srgbClr val="073763">
              <a:alpha val="3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4AC0E8C-41B9-F147-8BE8-E8FC609D7060}"/>
              </a:ext>
            </a:extLst>
          </p:cNvPr>
          <p:cNvSpPr/>
          <p:nvPr userDrawn="1"/>
        </p:nvSpPr>
        <p:spPr>
          <a:xfrm>
            <a:off x="465908" y="2045381"/>
            <a:ext cx="4360439" cy="3027599"/>
          </a:xfrm>
          <a:prstGeom prst="rect">
            <a:avLst/>
          </a:prstGeom>
          <a:solidFill>
            <a:srgbClr val="EAAA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2B98BB86-2FD4-FC44-8246-C76FA5EF01F8}"/>
              </a:ext>
            </a:extLst>
          </p:cNvPr>
          <p:cNvSpPr>
            <a:spLocks noGrp="1"/>
          </p:cNvSpPr>
          <p:nvPr>
            <p:ph type="body" sz="quarter" idx="10" hasCustomPrompt="1"/>
          </p:nvPr>
        </p:nvSpPr>
        <p:spPr>
          <a:xfrm>
            <a:off x="6453188" y="14575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7" name="Text Placeholder 25">
            <a:extLst>
              <a:ext uri="{FF2B5EF4-FFF2-40B4-BE49-F238E27FC236}">
                <a16:creationId xmlns:a16="http://schemas.microsoft.com/office/drawing/2014/main" id="{64CA00A0-A61D-A04D-AE29-4C04CB93880D}"/>
              </a:ext>
            </a:extLst>
          </p:cNvPr>
          <p:cNvSpPr>
            <a:spLocks noGrp="1"/>
          </p:cNvSpPr>
          <p:nvPr>
            <p:ph type="body" sz="quarter" idx="11" hasCustomPrompt="1"/>
          </p:nvPr>
        </p:nvSpPr>
        <p:spPr>
          <a:xfrm>
            <a:off x="6453188" y="357401"/>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8" name="Text Placeholder 25">
            <a:extLst>
              <a:ext uri="{FF2B5EF4-FFF2-40B4-BE49-F238E27FC236}">
                <a16:creationId xmlns:a16="http://schemas.microsoft.com/office/drawing/2014/main" id="{2FDD35E2-F2C4-3442-A671-E930313BBF9D}"/>
              </a:ext>
            </a:extLst>
          </p:cNvPr>
          <p:cNvSpPr>
            <a:spLocks noGrp="1"/>
          </p:cNvSpPr>
          <p:nvPr>
            <p:ph type="body" sz="quarter" idx="12" hasCustomPrompt="1"/>
          </p:nvPr>
        </p:nvSpPr>
        <p:spPr>
          <a:xfrm>
            <a:off x="6453188" y="2543388"/>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9" name="Text Placeholder 25">
            <a:extLst>
              <a:ext uri="{FF2B5EF4-FFF2-40B4-BE49-F238E27FC236}">
                <a16:creationId xmlns:a16="http://schemas.microsoft.com/office/drawing/2014/main" id="{9DCECE56-3C01-874E-B3E1-A338BF702A65}"/>
              </a:ext>
            </a:extLst>
          </p:cNvPr>
          <p:cNvSpPr>
            <a:spLocks noGrp="1"/>
          </p:cNvSpPr>
          <p:nvPr>
            <p:ph type="body" sz="quarter" idx="13" hasCustomPrompt="1"/>
          </p:nvPr>
        </p:nvSpPr>
        <p:spPr>
          <a:xfrm>
            <a:off x="6453188" y="3657813"/>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0" name="Text Placeholder 25">
            <a:extLst>
              <a:ext uri="{FF2B5EF4-FFF2-40B4-BE49-F238E27FC236}">
                <a16:creationId xmlns:a16="http://schemas.microsoft.com/office/drawing/2014/main" id="{D327ACBD-CB9C-3F4A-B789-CC6F812C3B2A}"/>
              </a:ext>
            </a:extLst>
          </p:cNvPr>
          <p:cNvSpPr>
            <a:spLocks noGrp="1"/>
          </p:cNvSpPr>
          <p:nvPr>
            <p:ph type="body" sz="quarter" idx="14" hasCustomPrompt="1"/>
          </p:nvPr>
        </p:nvSpPr>
        <p:spPr>
          <a:xfrm>
            <a:off x="6453188" y="4729376"/>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1" name="Text Placeholder 25">
            <a:extLst>
              <a:ext uri="{FF2B5EF4-FFF2-40B4-BE49-F238E27FC236}">
                <a16:creationId xmlns:a16="http://schemas.microsoft.com/office/drawing/2014/main" id="{5C0346CF-14AF-0C48-B906-ECA66D2E5A94}"/>
              </a:ext>
            </a:extLst>
          </p:cNvPr>
          <p:cNvSpPr>
            <a:spLocks noGrp="1"/>
          </p:cNvSpPr>
          <p:nvPr>
            <p:ph type="body" sz="quarter" idx="15" hasCustomPrompt="1"/>
          </p:nvPr>
        </p:nvSpPr>
        <p:spPr>
          <a:xfrm>
            <a:off x="6453188" y="58009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2" name="TextBox 31">
            <a:extLst>
              <a:ext uri="{FF2B5EF4-FFF2-40B4-BE49-F238E27FC236}">
                <a16:creationId xmlns:a16="http://schemas.microsoft.com/office/drawing/2014/main" id="{5B00DC2F-BCE5-3249-984D-425A63B0CE5D}"/>
              </a:ext>
            </a:extLst>
          </p:cNvPr>
          <p:cNvSpPr txBox="1"/>
          <p:nvPr userDrawn="1"/>
        </p:nvSpPr>
        <p:spPr>
          <a:xfrm>
            <a:off x="1163188" y="3231878"/>
            <a:ext cx="2965877" cy="646331"/>
          </a:xfrm>
          <a:prstGeom prst="rect">
            <a:avLst/>
          </a:prstGeom>
          <a:noFill/>
        </p:spPr>
        <p:txBody>
          <a:bodyPr wrap="none" rtlCol="0">
            <a:spAutoFit/>
          </a:bodyPr>
          <a:lstStyle/>
          <a:p>
            <a:pPr algn="ctr"/>
            <a:r>
              <a:rPr lang="en-US" sz="3600" b="1">
                <a:solidFill>
                  <a:schemeClr val="bg1"/>
                </a:solidFill>
              </a:rPr>
              <a:t>CONTENTS</a:t>
            </a:r>
            <a:endParaRPr lang="en-US" sz="3200" b="1">
              <a:solidFill>
                <a:schemeClr val="bg1"/>
              </a:solidFill>
            </a:endParaRPr>
          </a:p>
        </p:txBody>
      </p:sp>
    </p:spTree>
    <p:extLst>
      <p:ext uri="{BB962C8B-B14F-4D97-AF65-F5344CB8AC3E}">
        <p14:creationId xmlns:p14="http://schemas.microsoft.com/office/powerpoint/2010/main" val="29397431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6" name="Text Placeholder 5">
            <a:extLst>
              <a:ext uri="{FF2B5EF4-FFF2-40B4-BE49-F238E27FC236}">
                <a16:creationId xmlns:a16="http://schemas.microsoft.com/office/drawing/2014/main" id="{95D6972A-F66C-624F-9CBF-BD7D7014B465}"/>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33041415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8" name="Picture 7">
            <a:extLst>
              <a:ext uri="{FF2B5EF4-FFF2-40B4-BE49-F238E27FC236}">
                <a16:creationId xmlns:a16="http://schemas.microsoft.com/office/drawing/2014/main" id="{095266BB-8EAD-064B-B14F-668F0D8600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9676090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23341632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0CF0CB9-4C05-A941-9042-8358AA0472CE}"/>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2" name="Straight Connector 11">
            <a:extLst>
              <a:ext uri="{FF2B5EF4-FFF2-40B4-BE49-F238E27FC236}">
                <a16:creationId xmlns:a16="http://schemas.microsoft.com/office/drawing/2014/main" id="{5F1EB3CD-3F73-D942-84D8-0160A389C7C8}"/>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DD27FBFA-C2D2-0B41-A252-034408E0ECF6}"/>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4" name="Picture 13">
            <a:extLst>
              <a:ext uri="{FF2B5EF4-FFF2-40B4-BE49-F238E27FC236}">
                <a16:creationId xmlns:a16="http://schemas.microsoft.com/office/drawing/2014/main" id="{98DBD175-46D1-184F-845E-3740B1816F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1221260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Title 4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15309160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9391069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7" name="Title 1">
            <a:extLst>
              <a:ext uri="{FF2B5EF4-FFF2-40B4-BE49-F238E27FC236}">
                <a16:creationId xmlns:a16="http://schemas.microsoft.com/office/drawing/2014/main" id="{EE5B502E-4494-C349-9D2B-0F618DF81C8A}"/>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8" name="Straight Connector 7">
            <a:extLst>
              <a:ext uri="{FF2B5EF4-FFF2-40B4-BE49-F238E27FC236}">
                <a16:creationId xmlns:a16="http://schemas.microsoft.com/office/drawing/2014/main" id="{3BE0AA21-91D1-C144-B97C-917195C068DC}"/>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890FB86E-C8D9-B142-BFBB-BA8D2BC2DD6A}"/>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D0062E66-2E60-CE40-820C-CFBC235C1B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16431106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12566745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7" name="Title 1">
            <a:extLst>
              <a:ext uri="{FF2B5EF4-FFF2-40B4-BE49-F238E27FC236}">
                <a16:creationId xmlns:a16="http://schemas.microsoft.com/office/drawing/2014/main" id="{B8074ED8-B4B0-2B44-AA89-2A2F36926D96}"/>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8" name="Straight Connector 7">
            <a:extLst>
              <a:ext uri="{FF2B5EF4-FFF2-40B4-BE49-F238E27FC236}">
                <a16:creationId xmlns:a16="http://schemas.microsoft.com/office/drawing/2014/main" id="{F2C5309D-70FF-C945-9EB3-6BA00C511FA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978F7329-B354-3844-B8E1-8C781F56D36D}"/>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34132195-6562-144C-A372-740246DFF6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35466218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2_Title 1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EF6F6A-CBCE-6E4D-AD1D-AFCD8E38B2F9}"/>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1C3EC81-77F8-134C-A8E4-2E64BE6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ABE412-5FF5-0F47-B6A8-B7F73E9800D2}"/>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2" name="Text Placeholder 11">
            <a:extLst>
              <a:ext uri="{FF2B5EF4-FFF2-40B4-BE49-F238E27FC236}">
                <a16:creationId xmlns:a16="http://schemas.microsoft.com/office/drawing/2014/main" id="{5AF221E1-88A2-8746-9DE7-82DD58467060}"/>
              </a:ext>
            </a:extLst>
          </p:cNvPr>
          <p:cNvSpPr>
            <a:spLocks noGrp="1"/>
          </p:cNvSpPr>
          <p:nvPr>
            <p:ph type="body" sz="quarter" idx="10"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405375996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3_Title 1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159989320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4_Title 1 Colum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B56A5-4E3B-9544-A014-4E7CBDDDF31F}"/>
              </a:ext>
            </a:extLst>
          </p:cNvPr>
          <p:cNvSpPr>
            <a:spLocks noGrp="1"/>
          </p:cNvSpPr>
          <p:nvPr>
            <p:ph sz="half" idx="1"/>
          </p:nvPr>
        </p:nvSpPr>
        <p:spPr>
          <a:xfrm>
            <a:off x="342900"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6403F0-0858-074C-B448-DB7F70F04DB4}"/>
              </a:ext>
            </a:extLst>
          </p:cNvPr>
          <p:cNvSpPr>
            <a:spLocks noGrp="1"/>
          </p:cNvSpPr>
          <p:nvPr>
            <p:ph sz="half" idx="14"/>
          </p:nvPr>
        </p:nvSpPr>
        <p:spPr>
          <a:xfrm>
            <a:off x="6215062"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199046127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5_Titl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Content Placeholder 2">
            <a:extLst>
              <a:ext uri="{FF2B5EF4-FFF2-40B4-BE49-F238E27FC236}">
                <a16:creationId xmlns:a16="http://schemas.microsoft.com/office/drawing/2014/main" id="{1819B0B4-A2AE-ED43-9EE2-334C7FCB047A}"/>
              </a:ext>
            </a:extLst>
          </p:cNvPr>
          <p:cNvSpPr>
            <a:spLocks noGrp="1"/>
          </p:cNvSpPr>
          <p:nvPr>
            <p:ph idx="1"/>
          </p:nvPr>
        </p:nvSpPr>
        <p:spPr>
          <a:xfrm>
            <a:off x="1143000" y="1331239"/>
            <a:ext cx="10667999" cy="435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26303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6_Title 2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69845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7_Title 3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1125416"/>
            <a:ext cx="11468100" cy="5330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337345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8858A-98C2-CF43-9793-6C1DDA72EC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B78573B-03F7-7C48-A4AF-C392C7716F79}"/>
              </a:ext>
            </a:extLst>
          </p:cNvPr>
          <p:cNvPicPr>
            <a:picLocks noChangeAspect="1"/>
          </p:cNvPicPr>
          <p:nvPr userDrawn="1"/>
        </p:nvPicPr>
        <p:blipFill>
          <a:blip r:embed="rId3"/>
          <a:stretch>
            <a:fillRect/>
          </a:stretch>
        </p:blipFill>
        <p:spPr>
          <a:xfrm>
            <a:off x="1175326" y="1265118"/>
            <a:ext cx="505746" cy="356616"/>
          </a:xfrm>
          <a:prstGeom prst="rect">
            <a:avLst/>
          </a:prstGeom>
        </p:spPr>
      </p:pic>
      <p:sp>
        <p:nvSpPr>
          <p:cNvPr id="7" name="Text Placeholder 6">
            <a:extLst>
              <a:ext uri="{FF2B5EF4-FFF2-40B4-BE49-F238E27FC236}">
                <a16:creationId xmlns:a16="http://schemas.microsoft.com/office/drawing/2014/main" id="{99D2F255-36C0-7342-8970-9BCE174DF1EB}"/>
              </a:ext>
            </a:extLst>
          </p:cNvPr>
          <p:cNvSpPr>
            <a:spLocks noGrp="1"/>
          </p:cNvSpPr>
          <p:nvPr>
            <p:ph type="body" sz="quarter" idx="10" hasCustomPrompt="1"/>
          </p:nvPr>
        </p:nvSpPr>
        <p:spPr>
          <a:xfrm>
            <a:off x="1897063" y="1272936"/>
            <a:ext cx="7907337" cy="4170482"/>
          </a:xfrm>
        </p:spPr>
        <p:txBody>
          <a:bodyPr/>
          <a:lstStyle>
            <a:lvl1pPr marL="0" indent="0">
              <a:buNone/>
              <a:defRPr sz="2400">
                <a:solidFill>
                  <a:schemeClr val="bg1"/>
                </a:solidFill>
              </a:defRPr>
            </a:lvl1pPr>
          </a:lstStyle>
          <a:p>
            <a:pPr>
              <a:spcAft>
                <a:spcPts val="600"/>
              </a:spcAft>
            </a:pPr>
            <a:r>
              <a:rPr lang="en-US" sz="2400" i="1">
                <a:solidFill>
                  <a:schemeClr val="bg1"/>
                </a:solidFill>
                <a:latin typeface="Verdana" panose="020B0604030504040204" pitchFamily="34" charset="0"/>
                <a:ea typeface="Verdana" panose="020B0604030504040204" pitchFamily="34" charset="0"/>
                <a:cs typeface="Verdana" panose="020B0604030504040204" pitchFamily="34" charset="0"/>
              </a:rPr>
              <a:t>Our partnership with McChrystal Group has been nothing less than transformational for the company and shareholders have been rewarded with significant value creation.</a:t>
            </a:r>
          </a:p>
          <a:p>
            <a:pPr>
              <a:spcAft>
                <a:spcPts val="600"/>
              </a:spcAft>
            </a:pPr>
            <a:r>
              <a:rPr lang="en-US" sz="1600">
                <a:solidFill>
                  <a:schemeClr val="bg1"/>
                </a:solidFill>
                <a:latin typeface="Verdana" panose="020B0604030504040204" pitchFamily="34" charset="0"/>
                <a:ea typeface="Verdana" panose="020B0604030504040204" pitchFamily="34" charset="0"/>
                <a:cs typeface="Verdana" panose="020B0604030504040204" pitchFamily="34" charset="0"/>
              </a:rPr>
              <a:t>- President + Chief Operating Officer</a:t>
            </a:r>
          </a:p>
        </p:txBody>
      </p:sp>
      <p:pic>
        <p:nvPicPr>
          <p:cNvPr id="8" name="Picture 7">
            <a:extLst>
              <a:ext uri="{FF2B5EF4-FFF2-40B4-BE49-F238E27FC236}">
                <a16:creationId xmlns:a16="http://schemas.microsoft.com/office/drawing/2014/main" id="{19D351D2-BF5D-E748-B038-FA39B436980E}"/>
              </a:ext>
            </a:extLst>
          </p:cNvPr>
          <p:cNvPicPr>
            <a:picLocks noChangeAspect="1"/>
          </p:cNvPicPr>
          <p:nvPr userDrawn="1"/>
        </p:nvPicPr>
        <p:blipFill>
          <a:blip r:embed="rId4"/>
          <a:stretch>
            <a:fillRect/>
          </a:stretch>
        </p:blipFill>
        <p:spPr>
          <a:xfrm>
            <a:off x="0" y="6752492"/>
            <a:ext cx="12192000" cy="119576"/>
          </a:xfrm>
          <a:prstGeom prst="rect">
            <a:avLst/>
          </a:prstGeom>
        </p:spPr>
      </p:pic>
    </p:spTree>
    <p:extLst>
      <p:ext uri="{BB962C8B-B14F-4D97-AF65-F5344CB8AC3E}">
        <p14:creationId xmlns:p14="http://schemas.microsoft.com/office/powerpoint/2010/main" val="8552298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8_Title 3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251882720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9_Title 3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6333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20_Title 3 Column 2 Lef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4510273"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17945362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21_Title 3 Column 2 Righ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784541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6"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844404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22_Title 3 Column 3">
    <p:spTree>
      <p:nvGrpSpPr>
        <p:cNvPr id="1" name=""/>
        <p:cNvGrpSpPr/>
        <p:nvPr/>
      </p:nvGrpSpPr>
      <p:grpSpPr>
        <a:xfrm>
          <a:off x="0" y="0"/>
          <a:ext cx="0" cy="0"/>
          <a:chOff x="0" y="0"/>
          <a:chExt cx="0" cy="0"/>
        </a:xfrm>
      </p:grpSpPr>
      <p:cxnSp>
        <p:nvCxnSpPr>
          <p:cNvPr id="9" name="Google Shape;326;p29">
            <a:extLst>
              <a:ext uri="{FF2B5EF4-FFF2-40B4-BE49-F238E27FC236}">
                <a16:creationId xmlns:a16="http://schemas.microsoft.com/office/drawing/2014/main" id="{503E85D5-8767-A04E-BC11-682A4D510D61}"/>
              </a:ext>
            </a:extLst>
          </p:cNvPr>
          <p:cNvCxnSpPr>
            <a:cxnSpLocks/>
          </p:cNvCxnSpPr>
          <p:nvPr userDrawn="1"/>
        </p:nvCxnSpPr>
        <p:spPr>
          <a:xfrm>
            <a:off x="4133491" y="1168059"/>
            <a:ext cx="0" cy="5319619"/>
          </a:xfrm>
          <a:prstGeom prst="straightConnector1">
            <a:avLst/>
          </a:prstGeom>
          <a:noFill/>
          <a:ln w="9525" cap="rnd" cmpd="sng">
            <a:solidFill>
              <a:srgbClr val="E9AA1B"/>
            </a:solidFill>
            <a:prstDash val="dash"/>
            <a:round/>
            <a:headEnd type="none" w="med" len="med"/>
            <a:tailEnd type="none" w="med" len="med"/>
          </a:ln>
        </p:spPr>
      </p:cxnSp>
      <p:cxnSp>
        <p:nvCxnSpPr>
          <p:cNvPr id="10" name="Google Shape;326;p29">
            <a:extLst>
              <a:ext uri="{FF2B5EF4-FFF2-40B4-BE49-F238E27FC236}">
                <a16:creationId xmlns:a16="http://schemas.microsoft.com/office/drawing/2014/main" id="{E2CDBC1B-0A35-454D-9607-A4FE2776EAFE}"/>
              </a:ext>
            </a:extLst>
          </p:cNvPr>
          <p:cNvCxnSpPr>
            <a:cxnSpLocks/>
          </p:cNvCxnSpPr>
          <p:nvPr userDrawn="1"/>
        </p:nvCxnSpPr>
        <p:spPr>
          <a:xfrm>
            <a:off x="8037671" y="1168059"/>
            <a:ext cx="0" cy="5319619"/>
          </a:xfrm>
          <a:prstGeom prst="straightConnector1">
            <a:avLst/>
          </a:prstGeom>
          <a:noFill/>
          <a:ln w="9525" cap="rnd" cmpd="sng">
            <a:solidFill>
              <a:srgbClr val="E9AA1B"/>
            </a:solidFill>
            <a:prstDash val="dash"/>
            <a:round/>
            <a:headEnd type="none" w="med" len="med"/>
            <a:tailEnd type="none" w="med" len="med"/>
          </a:ln>
        </p:spPr>
      </p:cxn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8171062" y="1214438"/>
            <a:ext cx="363088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7"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11" name="Content Placeholder 2">
            <a:extLst>
              <a:ext uri="{FF2B5EF4-FFF2-40B4-BE49-F238E27FC236}">
                <a16:creationId xmlns:a16="http://schemas.microsoft.com/office/drawing/2014/main" id="{ADEEB947-17C9-FA4A-944D-ED6C1F8EF0F5}"/>
              </a:ext>
            </a:extLst>
          </p:cNvPr>
          <p:cNvSpPr>
            <a:spLocks noGrp="1"/>
          </p:cNvSpPr>
          <p:nvPr>
            <p:ph sz="half" idx="15"/>
          </p:nvPr>
        </p:nvSpPr>
        <p:spPr>
          <a:xfrm>
            <a:off x="4253872"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45734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23_Titl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8" name="Rectangle 7">
            <a:extLst>
              <a:ext uri="{FF2B5EF4-FFF2-40B4-BE49-F238E27FC236}">
                <a16:creationId xmlns:a16="http://schemas.microsoft.com/office/drawing/2014/main" id="{DB2DCEF8-48BE-0544-90D9-4DF3E5E3BD2C}"/>
              </a:ext>
            </a:extLst>
          </p:cNvPr>
          <p:cNvSpPr/>
          <p:nvPr userDrawn="1"/>
        </p:nvSpPr>
        <p:spPr>
          <a:xfrm>
            <a:off x="6149776" y="0"/>
            <a:ext cx="3013968" cy="6752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DC1D01D2-2FAA-5849-A9A6-E74D711A35FE}"/>
              </a:ext>
            </a:extLst>
          </p:cNvPr>
          <p:cNvSpPr>
            <a:spLocks noGrp="1"/>
          </p:cNvSpPr>
          <p:nvPr>
            <p:ph sz="half" idx="1"/>
          </p:nvPr>
        </p:nvSpPr>
        <p:spPr>
          <a:xfrm>
            <a:off x="9391561" y="1214438"/>
            <a:ext cx="2410386"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A0DD0521-9E0F-9D44-8E2D-F32C3E84CBC3}"/>
              </a:ext>
            </a:extLst>
          </p:cNvPr>
          <p:cNvSpPr>
            <a:spLocks noGrp="1"/>
          </p:cNvSpPr>
          <p:nvPr>
            <p:ph sz="half" idx="14"/>
          </p:nvPr>
        </p:nvSpPr>
        <p:spPr>
          <a:xfrm>
            <a:off x="3458371"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0030233-4432-A644-849F-291EF6BC0893}"/>
              </a:ext>
            </a:extLst>
          </p:cNvPr>
          <p:cNvSpPr>
            <a:spLocks noGrp="1"/>
          </p:cNvSpPr>
          <p:nvPr>
            <p:ph sz="half" idx="15"/>
          </p:nvPr>
        </p:nvSpPr>
        <p:spPr>
          <a:xfrm>
            <a:off x="6453796"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20621539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4 Title 4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8828593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25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8858A-98C2-CF43-9793-6C1DDA72EC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1477" r="8409"/>
          <a:stretch/>
        </p:blipFill>
        <p:spPr>
          <a:xfrm>
            <a:off x="6096000" y="-45720"/>
            <a:ext cx="6109857" cy="6858000"/>
          </a:xfrm>
          <a:prstGeom prst="rect">
            <a:avLst/>
          </a:prstGeom>
        </p:spPr>
      </p:pic>
      <p:pic>
        <p:nvPicPr>
          <p:cNvPr id="8" name="Picture 7">
            <a:extLst>
              <a:ext uri="{FF2B5EF4-FFF2-40B4-BE49-F238E27FC236}">
                <a16:creationId xmlns:a16="http://schemas.microsoft.com/office/drawing/2014/main" id="{19D351D2-BF5D-E748-B038-FA39B436980E}"/>
              </a:ext>
            </a:extLst>
          </p:cNvPr>
          <p:cNvPicPr>
            <a:picLocks noChangeAspect="1"/>
          </p:cNvPicPr>
          <p:nvPr userDrawn="1"/>
        </p:nvPicPr>
        <p:blipFill>
          <a:blip r:embed="rId3"/>
          <a:stretch>
            <a:fillRect/>
          </a:stretch>
        </p:blipFill>
        <p:spPr>
          <a:xfrm>
            <a:off x="0" y="6752492"/>
            <a:ext cx="12192000" cy="119576"/>
          </a:xfrm>
          <a:prstGeom prst="rect">
            <a:avLst/>
          </a:prstGeom>
        </p:spPr>
      </p:pic>
      <p:sp>
        <p:nvSpPr>
          <p:cNvPr id="3" name="TextBox 2">
            <a:extLst>
              <a:ext uri="{FF2B5EF4-FFF2-40B4-BE49-F238E27FC236}">
                <a16:creationId xmlns:a16="http://schemas.microsoft.com/office/drawing/2014/main" id="{486FDAD0-53FB-7842-A15F-9C9C319D9274}"/>
              </a:ext>
            </a:extLst>
          </p:cNvPr>
          <p:cNvSpPr txBox="1"/>
          <p:nvPr userDrawn="1"/>
        </p:nvSpPr>
        <p:spPr>
          <a:xfrm>
            <a:off x="332509" y="66501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24567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6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C5DD53-6762-0344-A27C-11C21E7A59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pic>
        <p:nvPicPr>
          <p:cNvPr id="4" name="Picture 3">
            <a:extLst>
              <a:ext uri="{FF2B5EF4-FFF2-40B4-BE49-F238E27FC236}">
                <a16:creationId xmlns:a16="http://schemas.microsoft.com/office/drawing/2014/main" id="{7B78573B-03F7-7C48-A4AF-C392C7716F79}"/>
              </a:ext>
            </a:extLst>
          </p:cNvPr>
          <p:cNvPicPr>
            <a:picLocks noChangeAspect="1"/>
          </p:cNvPicPr>
          <p:nvPr userDrawn="1"/>
        </p:nvPicPr>
        <p:blipFill>
          <a:blip r:embed="rId3"/>
          <a:stretch>
            <a:fillRect/>
          </a:stretch>
        </p:blipFill>
        <p:spPr>
          <a:xfrm>
            <a:off x="1175326" y="1265118"/>
            <a:ext cx="505746" cy="356616"/>
          </a:xfrm>
          <a:prstGeom prst="rect">
            <a:avLst/>
          </a:prstGeom>
        </p:spPr>
      </p:pic>
      <p:sp>
        <p:nvSpPr>
          <p:cNvPr id="7" name="Text Placeholder 6">
            <a:extLst>
              <a:ext uri="{FF2B5EF4-FFF2-40B4-BE49-F238E27FC236}">
                <a16:creationId xmlns:a16="http://schemas.microsoft.com/office/drawing/2014/main" id="{99D2F255-36C0-7342-8970-9BCE174DF1EB}"/>
              </a:ext>
            </a:extLst>
          </p:cNvPr>
          <p:cNvSpPr>
            <a:spLocks noGrp="1"/>
          </p:cNvSpPr>
          <p:nvPr>
            <p:ph type="body" sz="quarter" idx="10" hasCustomPrompt="1"/>
          </p:nvPr>
        </p:nvSpPr>
        <p:spPr>
          <a:xfrm>
            <a:off x="1897063" y="1272936"/>
            <a:ext cx="7907337" cy="4170482"/>
          </a:xfrm>
        </p:spPr>
        <p:txBody>
          <a:bodyPr/>
          <a:lstStyle>
            <a:lvl1pPr marL="0" indent="0">
              <a:buNone/>
              <a:defRPr sz="2400">
                <a:solidFill>
                  <a:schemeClr val="bg1"/>
                </a:solidFill>
              </a:defRPr>
            </a:lvl1pPr>
          </a:lstStyle>
          <a:p>
            <a:pPr>
              <a:spcAft>
                <a:spcPts val="600"/>
              </a:spcAft>
            </a:pPr>
            <a:r>
              <a:rPr lang="en-US" sz="2400" i="1">
                <a:solidFill>
                  <a:schemeClr val="bg1"/>
                </a:solidFill>
                <a:latin typeface="Verdana" panose="020B0604030504040204" pitchFamily="34" charset="0"/>
                <a:ea typeface="Verdana" panose="020B0604030504040204" pitchFamily="34" charset="0"/>
                <a:cs typeface="Verdana" panose="020B0604030504040204" pitchFamily="34" charset="0"/>
              </a:rPr>
              <a:t>Our partnership with McChrystal Group has been nothing less than transformational for the company and shareholders have been rewarded with significant value creation.</a:t>
            </a:r>
          </a:p>
          <a:p>
            <a:pPr>
              <a:spcAft>
                <a:spcPts val="600"/>
              </a:spcAft>
            </a:pPr>
            <a:r>
              <a:rPr lang="en-US" sz="1600">
                <a:solidFill>
                  <a:schemeClr val="bg1"/>
                </a:solidFill>
                <a:latin typeface="Verdana" panose="020B0604030504040204" pitchFamily="34" charset="0"/>
                <a:ea typeface="Verdana" panose="020B0604030504040204" pitchFamily="34" charset="0"/>
                <a:cs typeface="Verdana" panose="020B0604030504040204" pitchFamily="34" charset="0"/>
              </a:rPr>
              <a:t>- President + Chief Operating Officer</a:t>
            </a:r>
          </a:p>
        </p:txBody>
      </p:sp>
      <p:pic>
        <p:nvPicPr>
          <p:cNvPr id="8" name="Picture 7">
            <a:extLst>
              <a:ext uri="{FF2B5EF4-FFF2-40B4-BE49-F238E27FC236}">
                <a16:creationId xmlns:a16="http://schemas.microsoft.com/office/drawing/2014/main" id="{0325362F-CFCB-7F4A-91E1-D08F09E7E533}"/>
              </a:ext>
            </a:extLst>
          </p:cNvPr>
          <p:cNvPicPr>
            <a:picLocks noChangeAspect="1"/>
          </p:cNvPicPr>
          <p:nvPr userDrawn="1"/>
        </p:nvPicPr>
        <p:blipFill>
          <a:blip r:embed="rId4"/>
          <a:stretch>
            <a:fillRect/>
          </a:stretch>
        </p:blipFill>
        <p:spPr>
          <a:xfrm>
            <a:off x="0" y="6752492"/>
            <a:ext cx="12192000" cy="119576"/>
          </a:xfrm>
          <a:prstGeom prst="rect">
            <a:avLst/>
          </a:prstGeom>
        </p:spPr>
      </p:pic>
    </p:spTree>
    <p:extLst>
      <p:ext uri="{BB962C8B-B14F-4D97-AF65-F5344CB8AC3E}">
        <p14:creationId xmlns:p14="http://schemas.microsoft.com/office/powerpoint/2010/main" val="27196688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7_Copy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18F-1987-794A-A0FB-C2F4ACF8B5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728788" cy="3241478"/>
          </a:xfrm>
          <a:prstGeom prst="rect">
            <a:avLst/>
          </a:prstGeom>
        </p:spPr>
      </p:pic>
      <p:sp>
        <p:nvSpPr>
          <p:cNvPr id="5" name="Rectangle 4">
            <a:extLst>
              <a:ext uri="{FF2B5EF4-FFF2-40B4-BE49-F238E27FC236}">
                <a16:creationId xmlns:a16="http://schemas.microsoft.com/office/drawing/2014/main" id="{406AF0BF-96B6-9345-9EE4-663E8A08295C}"/>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E8FF114-C77A-5141-9305-03B3196A99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9103" y="2914649"/>
            <a:ext cx="2332896" cy="3965923"/>
          </a:xfrm>
          <a:prstGeom prst="rect">
            <a:avLst/>
          </a:prstGeom>
        </p:spPr>
      </p:pic>
      <p:pic>
        <p:nvPicPr>
          <p:cNvPr id="8" name="Picture 7">
            <a:extLst>
              <a:ext uri="{FF2B5EF4-FFF2-40B4-BE49-F238E27FC236}">
                <a16:creationId xmlns:a16="http://schemas.microsoft.com/office/drawing/2014/main" id="{560BC66C-6DFD-444B-B3EE-986FA761A5FA}"/>
              </a:ext>
            </a:extLst>
          </p:cNvPr>
          <p:cNvPicPr>
            <a:picLocks noChangeAspect="1"/>
          </p:cNvPicPr>
          <p:nvPr userDrawn="1"/>
        </p:nvPicPr>
        <p:blipFill>
          <a:blip r:embed="rId4"/>
          <a:stretch>
            <a:fillRect/>
          </a:stretch>
        </p:blipFill>
        <p:spPr>
          <a:xfrm>
            <a:off x="1937860" y="2708903"/>
            <a:ext cx="8316279" cy="1030226"/>
          </a:xfrm>
          <a:prstGeom prst="rect">
            <a:avLst/>
          </a:prstGeom>
        </p:spPr>
      </p:pic>
      <p:sp>
        <p:nvSpPr>
          <p:cNvPr id="9" name="TextBox 8">
            <a:extLst>
              <a:ext uri="{FF2B5EF4-FFF2-40B4-BE49-F238E27FC236}">
                <a16:creationId xmlns:a16="http://schemas.microsoft.com/office/drawing/2014/main" id="{8AE32C28-F3C6-8A42-B5D0-08B2E2300289}"/>
              </a:ext>
            </a:extLst>
          </p:cNvPr>
          <p:cNvSpPr txBox="1"/>
          <p:nvPr userDrawn="1"/>
        </p:nvSpPr>
        <p:spPr>
          <a:xfrm>
            <a:off x="2797629" y="5848771"/>
            <a:ext cx="6596743" cy="261610"/>
          </a:xfrm>
          <a:prstGeom prst="rect">
            <a:avLst/>
          </a:prstGeom>
          <a:noFill/>
        </p:spPr>
        <p:txBody>
          <a:bodyPr wrap="square" rtlCol="0">
            <a:spAutoFit/>
          </a:bodyPr>
          <a:lstStyle/>
          <a:p>
            <a:pPr algn="ctr">
              <a:defRPr/>
            </a:pPr>
            <a:r>
              <a:rPr lang="en-US" sz="1100" b="0" i="0">
                <a:solidFill>
                  <a:schemeClr val="bg2">
                    <a:lumMod val="50000"/>
                  </a:schemeClr>
                </a:solidFill>
                <a:latin typeface="Verdana Regular"/>
              </a:rPr>
              <a:t>© 2020 McChrystal Group, LLC. All rights reserved.</a:t>
            </a:r>
          </a:p>
        </p:txBody>
      </p:sp>
    </p:spTree>
    <p:extLst>
      <p:ext uri="{BB962C8B-B14F-4D97-AF65-F5344CB8AC3E}">
        <p14:creationId xmlns:p14="http://schemas.microsoft.com/office/powerpoint/2010/main" val="32280123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C5DD53-6762-0344-A27C-11C21E7A59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pic>
        <p:nvPicPr>
          <p:cNvPr id="4" name="Picture 3">
            <a:extLst>
              <a:ext uri="{FF2B5EF4-FFF2-40B4-BE49-F238E27FC236}">
                <a16:creationId xmlns:a16="http://schemas.microsoft.com/office/drawing/2014/main" id="{7B78573B-03F7-7C48-A4AF-C392C7716F79}"/>
              </a:ext>
            </a:extLst>
          </p:cNvPr>
          <p:cNvPicPr>
            <a:picLocks noChangeAspect="1"/>
          </p:cNvPicPr>
          <p:nvPr userDrawn="1"/>
        </p:nvPicPr>
        <p:blipFill>
          <a:blip r:embed="rId3"/>
          <a:stretch>
            <a:fillRect/>
          </a:stretch>
        </p:blipFill>
        <p:spPr>
          <a:xfrm>
            <a:off x="1175326" y="1265118"/>
            <a:ext cx="505746" cy="356616"/>
          </a:xfrm>
          <a:prstGeom prst="rect">
            <a:avLst/>
          </a:prstGeom>
        </p:spPr>
      </p:pic>
      <p:sp>
        <p:nvSpPr>
          <p:cNvPr id="7" name="Text Placeholder 6">
            <a:extLst>
              <a:ext uri="{FF2B5EF4-FFF2-40B4-BE49-F238E27FC236}">
                <a16:creationId xmlns:a16="http://schemas.microsoft.com/office/drawing/2014/main" id="{99D2F255-36C0-7342-8970-9BCE174DF1EB}"/>
              </a:ext>
            </a:extLst>
          </p:cNvPr>
          <p:cNvSpPr>
            <a:spLocks noGrp="1"/>
          </p:cNvSpPr>
          <p:nvPr>
            <p:ph type="body" sz="quarter" idx="10" hasCustomPrompt="1"/>
          </p:nvPr>
        </p:nvSpPr>
        <p:spPr>
          <a:xfrm>
            <a:off x="1897063" y="1272936"/>
            <a:ext cx="7907337" cy="4170482"/>
          </a:xfrm>
        </p:spPr>
        <p:txBody>
          <a:bodyPr/>
          <a:lstStyle>
            <a:lvl1pPr marL="0" indent="0">
              <a:buNone/>
              <a:defRPr sz="2400">
                <a:solidFill>
                  <a:schemeClr val="bg1"/>
                </a:solidFill>
              </a:defRPr>
            </a:lvl1pPr>
          </a:lstStyle>
          <a:p>
            <a:pPr>
              <a:spcAft>
                <a:spcPts val="600"/>
              </a:spcAft>
            </a:pPr>
            <a:r>
              <a:rPr lang="en-US" sz="2400" i="1">
                <a:solidFill>
                  <a:schemeClr val="bg1"/>
                </a:solidFill>
                <a:latin typeface="Verdana" panose="020B0604030504040204" pitchFamily="34" charset="0"/>
                <a:ea typeface="Verdana" panose="020B0604030504040204" pitchFamily="34" charset="0"/>
                <a:cs typeface="Verdana" panose="020B0604030504040204" pitchFamily="34" charset="0"/>
              </a:rPr>
              <a:t>Our partnership with McChrystal Group has been nothing less than transformational for the company and shareholders have been rewarded with significant value creation.</a:t>
            </a:r>
          </a:p>
          <a:p>
            <a:pPr>
              <a:spcAft>
                <a:spcPts val="600"/>
              </a:spcAft>
            </a:pPr>
            <a:r>
              <a:rPr lang="en-US" sz="1600">
                <a:solidFill>
                  <a:schemeClr val="bg1"/>
                </a:solidFill>
                <a:latin typeface="Verdana" panose="020B0604030504040204" pitchFamily="34" charset="0"/>
                <a:ea typeface="Verdana" panose="020B0604030504040204" pitchFamily="34" charset="0"/>
                <a:cs typeface="Verdana" panose="020B0604030504040204" pitchFamily="34" charset="0"/>
              </a:rPr>
              <a:t>- President + Chief Operating Officer</a:t>
            </a:r>
          </a:p>
        </p:txBody>
      </p:sp>
      <p:pic>
        <p:nvPicPr>
          <p:cNvPr id="8" name="Picture 7">
            <a:extLst>
              <a:ext uri="{FF2B5EF4-FFF2-40B4-BE49-F238E27FC236}">
                <a16:creationId xmlns:a16="http://schemas.microsoft.com/office/drawing/2014/main" id="{0325362F-CFCB-7F4A-91E1-D08F09E7E533}"/>
              </a:ext>
            </a:extLst>
          </p:cNvPr>
          <p:cNvPicPr>
            <a:picLocks noChangeAspect="1"/>
          </p:cNvPicPr>
          <p:nvPr userDrawn="1"/>
        </p:nvPicPr>
        <p:blipFill>
          <a:blip r:embed="rId4"/>
          <a:stretch>
            <a:fillRect/>
          </a:stretch>
        </p:blipFill>
        <p:spPr>
          <a:xfrm>
            <a:off x="0" y="6752492"/>
            <a:ext cx="12192000" cy="119576"/>
          </a:xfrm>
          <a:prstGeom prst="rect">
            <a:avLst/>
          </a:prstGeom>
        </p:spPr>
      </p:pic>
    </p:spTree>
    <p:extLst>
      <p:ext uri="{BB962C8B-B14F-4D97-AF65-F5344CB8AC3E}">
        <p14:creationId xmlns:p14="http://schemas.microsoft.com/office/powerpoint/2010/main" val="28324602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28_Copy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9F628-3794-C345-B071-FBAECDB26368}"/>
              </a:ext>
            </a:extLst>
          </p:cNvPr>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tretch>
            <a:fillRect/>
          </a:stretch>
        </p:blipFill>
        <p:spPr>
          <a:xfrm>
            <a:off x="1978149" y="2830262"/>
            <a:ext cx="8238370" cy="119786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266288" y="5020869"/>
            <a:ext cx="6596743" cy="261610"/>
          </a:xfrm>
          <a:prstGeom prst="rect">
            <a:avLst/>
          </a:prstGeom>
          <a:noFill/>
        </p:spPr>
        <p:txBody>
          <a:bodyPr wrap="square" rtlCol="0">
            <a:spAutoFit/>
          </a:bodyPr>
          <a:lstStyle/>
          <a:p>
            <a:pPr algn="ctr">
              <a:defRPr/>
            </a:pPr>
            <a:r>
              <a:rPr lang="en-US" sz="1100" b="0" i="0">
                <a:solidFill>
                  <a:schemeClr val="bg1"/>
                </a:solidFill>
                <a:latin typeface="Verdana Regular"/>
              </a:rPr>
              <a:t>© 2020 McChrystal Group, LLC. All rights reserved.</a:t>
            </a:r>
          </a:p>
        </p:txBody>
      </p:sp>
    </p:spTree>
    <p:extLst>
      <p:ext uri="{BB962C8B-B14F-4D97-AF65-F5344CB8AC3E}">
        <p14:creationId xmlns:p14="http://schemas.microsoft.com/office/powerpoint/2010/main" val="24935851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29_Copyright">
    <p:bg>
      <p:bgPr>
        <a:solidFill>
          <a:srgbClr val="345C8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FCF42-5A72-8D48-AAF9-7C079B60EEFA}"/>
              </a:ext>
            </a:extLst>
          </p:cNvPr>
          <p:cNvPicPr>
            <a:picLocks noChangeAspect="1"/>
          </p:cNvPicPr>
          <p:nvPr/>
        </p:nvPicPr>
        <p:blipFill>
          <a:blip r:embed="rId2"/>
          <a:stretch>
            <a:fillRect/>
          </a:stretch>
        </p:blipFill>
        <p:spPr>
          <a:xfrm>
            <a:off x="0" y="12700"/>
            <a:ext cx="12192000" cy="6858000"/>
          </a:xfrm>
          <a:prstGeom prst="rect">
            <a:avLst/>
          </a:prstGeom>
        </p:spPr>
      </p:pic>
      <p:pic>
        <p:nvPicPr>
          <p:cNvPr id="4" name="Picture 3">
            <a:extLst>
              <a:ext uri="{FF2B5EF4-FFF2-40B4-BE49-F238E27FC236}">
                <a16:creationId xmlns:a16="http://schemas.microsoft.com/office/drawing/2014/main" id="{AC439395-5C7A-F64B-8E6A-A567EE8B06C4}"/>
              </a:ext>
            </a:extLst>
          </p:cNvPr>
          <p:cNvPicPr>
            <a:picLocks noChangeAspect="1"/>
          </p:cNvPicPr>
          <p:nvPr/>
        </p:nvPicPr>
        <p:blipFill>
          <a:blip r:embed="rId3"/>
          <a:stretch>
            <a:fillRect/>
          </a:stretch>
        </p:blipFill>
        <p:spPr>
          <a:xfrm>
            <a:off x="1978149" y="2830262"/>
            <a:ext cx="8238370" cy="1197864"/>
          </a:xfrm>
          <a:prstGeom prst="rect">
            <a:avLst/>
          </a:prstGeom>
        </p:spPr>
      </p:pic>
      <p:sp>
        <p:nvSpPr>
          <p:cNvPr id="6" name="TextBox 5">
            <a:extLst>
              <a:ext uri="{FF2B5EF4-FFF2-40B4-BE49-F238E27FC236}">
                <a16:creationId xmlns:a16="http://schemas.microsoft.com/office/drawing/2014/main" id="{B9AFC3F0-E454-194C-B96D-19DFB54419E4}"/>
              </a:ext>
            </a:extLst>
          </p:cNvPr>
          <p:cNvSpPr txBox="1"/>
          <p:nvPr userDrawn="1"/>
        </p:nvSpPr>
        <p:spPr>
          <a:xfrm>
            <a:off x="2266288" y="5020869"/>
            <a:ext cx="6596743" cy="261610"/>
          </a:xfrm>
          <a:prstGeom prst="rect">
            <a:avLst/>
          </a:prstGeom>
          <a:noFill/>
        </p:spPr>
        <p:txBody>
          <a:bodyPr wrap="square" rtlCol="0">
            <a:spAutoFit/>
          </a:bodyPr>
          <a:lstStyle/>
          <a:p>
            <a:pPr algn="ctr">
              <a:defRPr/>
            </a:pPr>
            <a:r>
              <a:rPr lang="en-US" sz="1100" b="0" i="0">
                <a:solidFill>
                  <a:schemeClr val="bg1"/>
                </a:solidFill>
                <a:latin typeface="Verdana Regular"/>
              </a:rPr>
              <a:t>© 2020 McChrystal Group, LLC. All rights reserved.</a:t>
            </a:r>
          </a:p>
        </p:txBody>
      </p:sp>
    </p:spTree>
    <p:extLst>
      <p:ext uri="{BB962C8B-B14F-4D97-AF65-F5344CB8AC3E}">
        <p14:creationId xmlns:p14="http://schemas.microsoft.com/office/powerpoint/2010/main" val="4943471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31_Contact">
    <p:bg>
      <p:bgPr>
        <a:solidFill>
          <a:srgbClr val="345C8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DE4D6-6C09-5841-8B2C-36313AE534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826464"/>
          </a:xfrm>
          <a:prstGeom prst="rect">
            <a:avLst/>
          </a:prstGeom>
        </p:spPr>
      </p:pic>
      <p:pic>
        <p:nvPicPr>
          <p:cNvPr id="7" name="Picture 6">
            <a:extLst>
              <a:ext uri="{FF2B5EF4-FFF2-40B4-BE49-F238E27FC236}">
                <a16:creationId xmlns:a16="http://schemas.microsoft.com/office/drawing/2014/main" id="{1318F09F-16CC-7C46-827A-D1568533C66A}"/>
              </a:ext>
            </a:extLst>
          </p:cNvPr>
          <p:cNvPicPr>
            <a:picLocks noChangeAspect="1"/>
          </p:cNvPicPr>
          <p:nvPr userDrawn="1"/>
        </p:nvPicPr>
        <p:blipFill>
          <a:blip r:embed="rId3"/>
          <a:stretch>
            <a:fillRect/>
          </a:stretch>
        </p:blipFill>
        <p:spPr>
          <a:xfrm>
            <a:off x="0" y="3091003"/>
            <a:ext cx="12192000" cy="76553"/>
          </a:xfrm>
          <a:prstGeom prst="rect">
            <a:avLst/>
          </a:prstGeom>
        </p:spPr>
      </p:pic>
      <p:pic>
        <p:nvPicPr>
          <p:cNvPr id="8" name="Picture 7">
            <a:extLst>
              <a:ext uri="{FF2B5EF4-FFF2-40B4-BE49-F238E27FC236}">
                <a16:creationId xmlns:a16="http://schemas.microsoft.com/office/drawing/2014/main" id="{35827918-924E-5E48-86E8-25C5129D88D2}"/>
              </a:ext>
            </a:extLst>
          </p:cNvPr>
          <p:cNvPicPr>
            <a:picLocks noChangeAspect="1"/>
          </p:cNvPicPr>
          <p:nvPr userDrawn="1"/>
        </p:nvPicPr>
        <p:blipFill>
          <a:blip r:embed="rId4"/>
          <a:stretch>
            <a:fillRect/>
          </a:stretch>
        </p:blipFill>
        <p:spPr>
          <a:xfrm>
            <a:off x="3639057" y="772266"/>
            <a:ext cx="4913886" cy="714482"/>
          </a:xfrm>
          <a:prstGeom prst="rect">
            <a:avLst/>
          </a:prstGeom>
        </p:spPr>
      </p:pic>
      <p:sp>
        <p:nvSpPr>
          <p:cNvPr id="9" name="Rectangle 8">
            <a:extLst>
              <a:ext uri="{FF2B5EF4-FFF2-40B4-BE49-F238E27FC236}">
                <a16:creationId xmlns:a16="http://schemas.microsoft.com/office/drawing/2014/main" id="{82187ABD-3D8D-5945-8300-A91C28655E0F}"/>
              </a:ext>
            </a:extLst>
          </p:cNvPr>
          <p:cNvSpPr/>
          <p:nvPr userDrawn="1"/>
        </p:nvSpPr>
        <p:spPr>
          <a:xfrm>
            <a:off x="0" y="3129280"/>
            <a:ext cx="12192000" cy="372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BF90293-B3F5-FB44-9409-80EA2D3DD375}"/>
              </a:ext>
            </a:extLst>
          </p:cNvPr>
          <p:cNvSpPr txBox="1"/>
          <p:nvPr userDrawn="1"/>
        </p:nvSpPr>
        <p:spPr>
          <a:xfrm>
            <a:off x="7342561" y="5323653"/>
            <a:ext cx="2991525" cy="369332"/>
          </a:xfrm>
          <a:prstGeom prst="rect">
            <a:avLst/>
          </a:prstGeom>
          <a:noFill/>
        </p:spPr>
        <p:txBody>
          <a:bodyPr wrap="none" rtlCol="0">
            <a:spAutoFit/>
          </a:bodyPr>
          <a:lstStyle/>
          <a:p>
            <a:pPr algn="l">
              <a:spcAft>
                <a:spcPts val="600"/>
              </a:spcAft>
            </a:pPr>
            <a:r>
              <a:rPr lang="en-US" sz="1800" b="1" err="1">
                <a:solidFill>
                  <a:schemeClr val="accent2"/>
                </a:solidFill>
              </a:rPr>
              <a:t>mcchrystalgroup.com</a:t>
            </a:r>
            <a:endParaRPr lang="en-US" sz="1800" b="1">
              <a:solidFill>
                <a:schemeClr val="accent2"/>
              </a:solidFill>
            </a:endParaRPr>
          </a:p>
        </p:txBody>
      </p:sp>
      <p:sp>
        <p:nvSpPr>
          <p:cNvPr id="11" name="TextBox 10">
            <a:extLst>
              <a:ext uri="{FF2B5EF4-FFF2-40B4-BE49-F238E27FC236}">
                <a16:creationId xmlns:a16="http://schemas.microsoft.com/office/drawing/2014/main" id="{D112F97D-D3C5-5E4F-AD2D-35C65C962E7F}"/>
              </a:ext>
            </a:extLst>
          </p:cNvPr>
          <p:cNvSpPr txBox="1"/>
          <p:nvPr userDrawn="1"/>
        </p:nvSpPr>
        <p:spPr>
          <a:xfrm>
            <a:off x="7342561" y="4194438"/>
            <a:ext cx="2699457" cy="646331"/>
          </a:xfrm>
          <a:prstGeom prst="rect">
            <a:avLst/>
          </a:prstGeom>
          <a:noFill/>
        </p:spPr>
        <p:txBody>
          <a:bodyPr wrap="none" rtlCol="0">
            <a:spAutoFit/>
          </a:bodyPr>
          <a:lstStyle/>
          <a:p>
            <a:pPr algn="l">
              <a:spcAft>
                <a:spcPts val="600"/>
              </a:spcAft>
            </a:pPr>
            <a:r>
              <a:rPr lang="en-US" sz="1800">
                <a:solidFill>
                  <a:schemeClr val="bg1"/>
                </a:solidFill>
              </a:rPr>
              <a:t>333 N. Fairfax Street</a:t>
            </a:r>
            <a:br>
              <a:rPr lang="en-US" sz="1800">
                <a:solidFill>
                  <a:schemeClr val="bg1"/>
                </a:solidFill>
              </a:rPr>
            </a:br>
            <a:r>
              <a:rPr lang="en-US" sz="1800">
                <a:solidFill>
                  <a:schemeClr val="bg1"/>
                </a:solidFill>
              </a:rPr>
              <a:t>Alexandria, VA 22314</a:t>
            </a:r>
          </a:p>
        </p:txBody>
      </p:sp>
      <p:pic>
        <p:nvPicPr>
          <p:cNvPr id="12" name="Picture 11">
            <a:extLst>
              <a:ext uri="{FF2B5EF4-FFF2-40B4-BE49-F238E27FC236}">
                <a16:creationId xmlns:a16="http://schemas.microsoft.com/office/drawing/2014/main" id="{9B2C9076-C800-A34C-B07D-8843C870DD5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859" y="4164806"/>
            <a:ext cx="644039" cy="644039"/>
          </a:xfrm>
          <a:prstGeom prst="rect">
            <a:avLst/>
          </a:prstGeom>
        </p:spPr>
      </p:pic>
      <p:sp>
        <p:nvSpPr>
          <p:cNvPr id="13" name="TextBox 12">
            <a:extLst>
              <a:ext uri="{FF2B5EF4-FFF2-40B4-BE49-F238E27FC236}">
                <a16:creationId xmlns:a16="http://schemas.microsoft.com/office/drawing/2014/main" id="{D44BED9D-49CE-9A4B-8655-CDDC17EE747A}"/>
              </a:ext>
            </a:extLst>
          </p:cNvPr>
          <p:cNvSpPr txBox="1"/>
          <p:nvPr userDrawn="1"/>
        </p:nvSpPr>
        <p:spPr>
          <a:xfrm>
            <a:off x="1714041" y="4302159"/>
            <a:ext cx="3757119" cy="369332"/>
          </a:xfrm>
          <a:prstGeom prst="rect">
            <a:avLst/>
          </a:prstGeom>
          <a:noFill/>
        </p:spPr>
        <p:txBody>
          <a:bodyPr wrap="none" rtlCol="0">
            <a:spAutoFit/>
          </a:bodyPr>
          <a:lstStyle/>
          <a:p>
            <a:pPr algn="l">
              <a:spcAft>
                <a:spcPts val="600"/>
              </a:spcAft>
            </a:pPr>
            <a:r>
              <a:rPr lang="en-US" sz="1800" err="1">
                <a:solidFill>
                  <a:schemeClr val="bg1"/>
                </a:solidFill>
              </a:rPr>
              <a:t>contact@mcchrystalgroup.com</a:t>
            </a:r>
            <a:endParaRPr lang="en-US" sz="1800">
              <a:solidFill>
                <a:schemeClr val="bg1"/>
              </a:solidFill>
            </a:endParaRPr>
          </a:p>
        </p:txBody>
      </p:sp>
      <p:pic>
        <p:nvPicPr>
          <p:cNvPr id="14" name="Picture 13">
            <a:extLst>
              <a:ext uri="{FF2B5EF4-FFF2-40B4-BE49-F238E27FC236}">
                <a16:creationId xmlns:a16="http://schemas.microsoft.com/office/drawing/2014/main" id="{F595E860-9969-534C-8ECC-FA9DF84A31A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859" y="5170911"/>
            <a:ext cx="644039" cy="644039"/>
          </a:xfrm>
          <a:prstGeom prst="rect">
            <a:avLst/>
          </a:prstGeom>
        </p:spPr>
      </p:pic>
      <p:sp>
        <p:nvSpPr>
          <p:cNvPr id="15" name="TextBox 14">
            <a:extLst>
              <a:ext uri="{FF2B5EF4-FFF2-40B4-BE49-F238E27FC236}">
                <a16:creationId xmlns:a16="http://schemas.microsoft.com/office/drawing/2014/main" id="{89423AFE-F467-2E46-82C3-ECDC5D06821A}"/>
              </a:ext>
            </a:extLst>
          </p:cNvPr>
          <p:cNvSpPr txBox="1"/>
          <p:nvPr userDrawn="1"/>
        </p:nvSpPr>
        <p:spPr>
          <a:xfrm>
            <a:off x="1714041" y="5308264"/>
            <a:ext cx="1826141" cy="369332"/>
          </a:xfrm>
          <a:prstGeom prst="rect">
            <a:avLst/>
          </a:prstGeom>
          <a:noFill/>
        </p:spPr>
        <p:txBody>
          <a:bodyPr wrap="none" rtlCol="0">
            <a:spAutoFit/>
          </a:bodyPr>
          <a:lstStyle/>
          <a:p>
            <a:pPr algn="l">
              <a:spcAft>
                <a:spcPts val="600"/>
              </a:spcAft>
            </a:pPr>
            <a:r>
              <a:rPr lang="en-US" sz="1800">
                <a:solidFill>
                  <a:schemeClr val="bg1"/>
                </a:solidFill>
              </a:rPr>
              <a:t>571.312.8637</a:t>
            </a:r>
          </a:p>
        </p:txBody>
      </p:sp>
      <p:pic>
        <p:nvPicPr>
          <p:cNvPr id="16" name="Picture 15">
            <a:extLst>
              <a:ext uri="{FF2B5EF4-FFF2-40B4-BE49-F238E27FC236}">
                <a16:creationId xmlns:a16="http://schemas.microsoft.com/office/drawing/2014/main" id="{0E6483B5-79EC-DD40-A0DA-29C7705831F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17060" y="4164805"/>
            <a:ext cx="644040" cy="644040"/>
          </a:xfrm>
          <a:prstGeom prst="rect">
            <a:avLst/>
          </a:prstGeom>
        </p:spPr>
      </p:pic>
      <p:pic>
        <p:nvPicPr>
          <p:cNvPr id="17" name="Picture 16">
            <a:extLst>
              <a:ext uri="{FF2B5EF4-FFF2-40B4-BE49-F238E27FC236}">
                <a16:creationId xmlns:a16="http://schemas.microsoft.com/office/drawing/2014/main" id="{6687FA5D-53EF-5841-9EB3-C56989293A3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7060" y="5172890"/>
            <a:ext cx="640080" cy="640080"/>
          </a:xfrm>
          <a:prstGeom prst="rect">
            <a:avLst/>
          </a:prstGeom>
        </p:spPr>
      </p:pic>
      <p:sp>
        <p:nvSpPr>
          <p:cNvPr id="18" name="TextBox 17">
            <a:extLst>
              <a:ext uri="{FF2B5EF4-FFF2-40B4-BE49-F238E27FC236}">
                <a16:creationId xmlns:a16="http://schemas.microsoft.com/office/drawing/2014/main" id="{E1DF74A3-473A-B14E-B8E4-E227732EF3A5}"/>
              </a:ext>
            </a:extLst>
          </p:cNvPr>
          <p:cNvSpPr txBox="1"/>
          <p:nvPr userDrawn="1"/>
        </p:nvSpPr>
        <p:spPr>
          <a:xfrm>
            <a:off x="4531309" y="1909937"/>
            <a:ext cx="3129382" cy="584775"/>
          </a:xfrm>
          <a:prstGeom prst="rect">
            <a:avLst/>
          </a:prstGeom>
          <a:noFill/>
        </p:spPr>
        <p:txBody>
          <a:bodyPr wrap="none" rtlCol="0">
            <a:spAutoFit/>
          </a:bodyPr>
          <a:lstStyle/>
          <a:p>
            <a:pPr algn="ctr"/>
            <a:r>
              <a:rPr lang="en-US" sz="1600" b="0" i="1" kern="1200" cap="none">
                <a:solidFill>
                  <a:schemeClr val="bg1"/>
                </a:solidFill>
                <a:effectLst/>
                <a:latin typeface="Verdana" panose="020B0604030504040204" pitchFamily="34" charset="0"/>
                <a:ea typeface="Verdana" panose="020B0604030504040204" pitchFamily="34" charset="0"/>
                <a:cs typeface="Verdana" panose="020B0604030504040204" pitchFamily="34" charset="0"/>
              </a:rPr>
              <a:t>Forging Leaders And Teams </a:t>
            </a:r>
            <a:br>
              <a:rPr lang="en-US" sz="1600" b="0" i="1" kern="1200" cap="none">
                <a:solidFill>
                  <a:schemeClr val="bg1"/>
                </a:solidFill>
                <a:effectLst/>
                <a:latin typeface="Verdana" panose="020B0604030504040204" pitchFamily="34" charset="0"/>
                <a:ea typeface="Verdana" panose="020B0604030504040204" pitchFamily="34" charset="0"/>
                <a:cs typeface="Verdana" panose="020B0604030504040204" pitchFamily="34" charset="0"/>
              </a:rPr>
            </a:br>
            <a:r>
              <a:rPr lang="en-US" sz="1600" b="0" i="1" kern="1200" cap="none">
                <a:solidFill>
                  <a:schemeClr val="bg1"/>
                </a:solidFill>
                <a:effectLst/>
                <a:latin typeface="Verdana" panose="020B0604030504040204" pitchFamily="34" charset="0"/>
                <a:ea typeface="Verdana" panose="020B0604030504040204" pitchFamily="34" charset="0"/>
                <a:cs typeface="Verdana" panose="020B0604030504040204" pitchFamily="34" charset="0"/>
              </a:rPr>
              <a:t>For A Complex World</a:t>
            </a:r>
          </a:p>
        </p:txBody>
      </p:sp>
      <p:cxnSp>
        <p:nvCxnSpPr>
          <p:cNvPr id="19" name="Straight Connector 18">
            <a:extLst>
              <a:ext uri="{FF2B5EF4-FFF2-40B4-BE49-F238E27FC236}">
                <a16:creationId xmlns:a16="http://schemas.microsoft.com/office/drawing/2014/main" id="{60C5068E-ED23-B748-B7CF-D09E0F6A28AE}"/>
              </a:ext>
            </a:extLst>
          </p:cNvPr>
          <p:cNvCxnSpPr/>
          <p:nvPr userDrawn="1"/>
        </p:nvCxnSpPr>
        <p:spPr>
          <a:xfrm>
            <a:off x="5560060" y="1712424"/>
            <a:ext cx="10718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98840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Title Slide - Cli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175E79-032C-8543-B9DB-850FC6333C75}"/>
              </a:ext>
            </a:extLst>
          </p:cNvPr>
          <p:cNvPicPr>
            <a:picLocks noChangeAspect="1"/>
          </p:cNvPicPr>
          <p:nvPr userDrawn="1"/>
        </p:nvPicPr>
        <p:blipFill>
          <a:blip r:embed="rId2"/>
          <a:stretch>
            <a:fillRect/>
          </a:stretch>
        </p:blipFill>
        <p:spPr>
          <a:xfrm>
            <a:off x="0" y="68036"/>
            <a:ext cx="12192000" cy="6789964"/>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52537" y="1496346"/>
            <a:ext cx="8741512" cy="2387600"/>
          </a:xfrm>
        </p:spPr>
        <p:txBody>
          <a:bodyPr anchor="b"/>
          <a:lstStyle>
            <a:lvl1pPr algn="l">
              <a:defRPr sz="6000">
                <a:solidFill>
                  <a:schemeClr val="tx2"/>
                </a:solidFill>
              </a:defRPr>
            </a:lvl1pPr>
          </a:lstStyle>
          <a:p>
            <a:r>
              <a:rPr lang="en-US"/>
              <a:t>Click to Edit Master Title Style</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59565" y="5059078"/>
            <a:ext cx="3390900" cy="420066"/>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659565" y="4706642"/>
            <a:ext cx="163047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CF94BA-A0A3-A24D-9AA1-F9C9EC2D304D}"/>
              </a:ext>
            </a:extLst>
          </p:cNvPr>
          <p:cNvSpPr/>
          <p:nvPr userDrawn="1"/>
        </p:nvSpPr>
        <p:spPr>
          <a:xfrm>
            <a:off x="1" y="522105"/>
            <a:ext cx="1073425"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170178" y="454021"/>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sp>
        <p:nvSpPr>
          <p:cNvPr id="7" name="Text Placeholder 6">
            <a:extLst>
              <a:ext uri="{FF2B5EF4-FFF2-40B4-BE49-F238E27FC236}">
                <a16:creationId xmlns:a16="http://schemas.microsoft.com/office/drawing/2014/main" id="{4F3C268D-61A0-914D-9BDF-37F0A05B4C4D}"/>
              </a:ext>
            </a:extLst>
          </p:cNvPr>
          <p:cNvSpPr>
            <a:spLocks noGrp="1"/>
          </p:cNvSpPr>
          <p:nvPr>
            <p:ph type="body" sz="quarter" idx="10" hasCustomPrompt="1"/>
          </p:nvPr>
        </p:nvSpPr>
        <p:spPr>
          <a:xfrm>
            <a:off x="552537" y="4074028"/>
            <a:ext cx="5010150" cy="439737"/>
          </a:xfrm>
        </p:spPr>
        <p:txBody>
          <a:bodyPr anchor="ctr"/>
          <a:lstStyle>
            <a:lvl1pPr marL="0" indent="0">
              <a:buNone/>
              <a:defRPr b="1">
                <a:solidFill>
                  <a:schemeClr val="accent1"/>
                </a:solidFill>
                <a:latin typeface="Arial" panose="020B0604020202020204" pitchFamily="34" charset="0"/>
                <a:cs typeface="Arial" panose="020B0604020202020204" pitchFamily="34" charset="0"/>
              </a:defRPr>
            </a:lvl1pPr>
          </a:lstStyle>
          <a:p>
            <a:pPr lvl="0"/>
            <a:r>
              <a:rPr lang="en-US"/>
              <a:t>CLIENT NAME OR SUBHEAD</a:t>
            </a:r>
          </a:p>
        </p:txBody>
      </p:sp>
    </p:spTree>
    <p:extLst>
      <p:ext uri="{BB962C8B-B14F-4D97-AF65-F5344CB8AC3E}">
        <p14:creationId xmlns:p14="http://schemas.microsoft.com/office/powerpoint/2010/main" val="301827763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7175E79-032C-8543-B9DB-850FC6333C75}"/>
              </a:ext>
            </a:extLst>
          </p:cNvPr>
          <p:cNvPicPr>
            <a:picLocks noChangeAspect="1"/>
          </p:cNvPicPr>
          <p:nvPr userDrawn="1"/>
        </p:nvPicPr>
        <p:blipFill>
          <a:blip r:embed="rId2"/>
          <a:stretch>
            <a:fillRect/>
          </a:stretch>
        </p:blipFill>
        <p:spPr>
          <a:xfrm>
            <a:off x="0" y="68036"/>
            <a:ext cx="12192000" cy="6789964"/>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52537" y="1893581"/>
            <a:ext cx="8741512" cy="2387600"/>
          </a:xfrm>
        </p:spPr>
        <p:txBody>
          <a:bodyPr anchor="b"/>
          <a:lstStyle>
            <a:lvl1pPr algn="l">
              <a:defRPr sz="6000">
                <a:solidFill>
                  <a:schemeClr val="tx2"/>
                </a:solidFill>
              </a:defRPr>
            </a:lvl1pPr>
          </a:lstStyle>
          <a:p>
            <a:r>
              <a:rPr lang="en-US"/>
              <a:t>Click to Edit Master Title Style</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59565" y="5059078"/>
            <a:ext cx="3390900" cy="420066"/>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659565" y="4706642"/>
            <a:ext cx="163047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0CF94BA-A0A3-A24D-9AA1-F9C9EC2D304D}"/>
              </a:ext>
            </a:extLst>
          </p:cNvPr>
          <p:cNvSpPr/>
          <p:nvPr userDrawn="1"/>
        </p:nvSpPr>
        <p:spPr>
          <a:xfrm>
            <a:off x="1" y="522105"/>
            <a:ext cx="1073425"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170178" y="454021"/>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spTree>
    <p:extLst>
      <p:ext uri="{BB962C8B-B14F-4D97-AF65-F5344CB8AC3E}">
        <p14:creationId xmlns:p14="http://schemas.microsoft.com/office/powerpoint/2010/main" val="67878374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3_Title Slide - Analytic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4FC94FB-42F2-754A-9504-493F6C227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4"/>
            <a:ext cx="6650686" cy="2606040"/>
          </a:xfrm>
        </p:spPr>
        <p:txBody>
          <a:bodyPr anchor="b">
            <a:normAutofit/>
          </a:bodyPr>
          <a:lstStyle>
            <a:lvl1pPr algn="l">
              <a:defRPr sz="4800">
                <a:solidFill>
                  <a:schemeClr val="tx2"/>
                </a:solidFill>
              </a:defRPr>
            </a:lvl1pPr>
          </a:lstStyle>
          <a:p>
            <a:r>
              <a:rPr lang="en-US"/>
              <a:t>Click to Edit Master Title Slide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3" y="442044"/>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1" y="5611782"/>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1" y="4359298"/>
            <a:ext cx="6531089" cy="643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Times New Roman" panose="02020603050405020304" pitchFamily="18" charset="0"/>
                <a:cs typeface="Times New Roman" panose="02020603050405020304" pitchFamily="18" charset="0"/>
              </a:rPr>
              <a:t>Enter a slide subtitle or author’s name here</a:t>
            </a:r>
          </a:p>
        </p:txBody>
      </p:sp>
    </p:spTree>
    <p:extLst>
      <p:ext uri="{BB962C8B-B14F-4D97-AF65-F5344CB8AC3E}">
        <p14:creationId xmlns:p14="http://schemas.microsoft.com/office/powerpoint/2010/main" val="12873198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4_Title Slide - Academ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3D98734-0227-934F-B677-5D01C0E84823}"/>
              </a:ext>
            </a:extLst>
          </p:cNvPr>
          <p:cNvPicPr>
            <a:picLocks noChangeAspect="1"/>
          </p:cNvPicPr>
          <p:nvPr userDrawn="1"/>
        </p:nvPicPr>
        <p:blipFill>
          <a:blip r:embed="rId2"/>
          <a:stretch>
            <a:fillRect/>
          </a:stretch>
        </p:blipFill>
        <p:spPr>
          <a:xfrm>
            <a:off x="0" y="3402"/>
            <a:ext cx="12192000" cy="6851196"/>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4"/>
            <a:ext cx="6650686" cy="2606040"/>
          </a:xfrm>
        </p:spPr>
        <p:txBody>
          <a:bodyPr anchor="b">
            <a:normAutofit/>
          </a:bodyPr>
          <a:lstStyle>
            <a:lvl1pPr algn="l">
              <a:defRPr sz="4800">
                <a:solidFill>
                  <a:schemeClr val="tx2"/>
                </a:solidFill>
              </a:defRPr>
            </a:lvl1pPr>
          </a:lstStyle>
          <a:p>
            <a:r>
              <a:rPr lang="en-US"/>
              <a:t>Click to Edit Master Title Slide</a:t>
            </a:r>
          </a:p>
        </p:txBody>
      </p:sp>
      <p:sp>
        <p:nvSpPr>
          <p:cNvPr id="16" name="Rectangle 15">
            <a:extLst>
              <a:ext uri="{FF2B5EF4-FFF2-40B4-BE49-F238E27FC236}">
                <a16:creationId xmlns:a16="http://schemas.microsoft.com/office/drawing/2014/main" id="{80CF94BA-A0A3-A24D-9AA1-F9C9EC2D304D}"/>
              </a:ext>
            </a:extLst>
          </p:cNvPr>
          <p:cNvSpPr/>
          <p:nvPr userDrawn="1"/>
        </p:nvSpPr>
        <p:spPr>
          <a:xfrm>
            <a:off x="1" y="522105"/>
            <a:ext cx="1073425"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3" y="442044"/>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1" y="5611782"/>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1" y="4359298"/>
            <a:ext cx="6531089" cy="643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Times New Roman" panose="02020603050405020304" pitchFamily="18" charset="0"/>
                <a:cs typeface="Times New Roman" panose="02020603050405020304" pitchFamily="18" charset="0"/>
              </a:rPr>
              <a:t>Enter a slide subtitle or author’s name here</a:t>
            </a:r>
          </a:p>
        </p:txBody>
      </p:sp>
    </p:spTree>
    <p:extLst>
      <p:ext uri="{BB962C8B-B14F-4D97-AF65-F5344CB8AC3E}">
        <p14:creationId xmlns:p14="http://schemas.microsoft.com/office/powerpoint/2010/main" val="32820909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5_Title Slide - Implemen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A8B40F-5FCB-8043-8215-E27AE83E47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578371" y="1611814"/>
            <a:ext cx="6650686" cy="2606040"/>
          </a:xfrm>
        </p:spPr>
        <p:txBody>
          <a:bodyPr anchor="b">
            <a:normAutofit/>
          </a:bodyPr>
          <a:lstStyle>
            <a:lvl1pPr algn="l">
              <a:defRPr sz="4800">
                <a:solidFill>
                  <a:schemeClr val="tx2"/>
                </a:solidFill>
              </a:defRPr>
            </a:lvl1pPr>
          </a:lstStyle>
          <a:p>
            <a:r>
              <a:rPr lang="en-US"/>
              <a:t>Click to Edit Master Title Slide</a:t>
            </a:r>
          </a:p>
        </p:txBody>
      </p:sp>
      <p:sp>
        <p:nvSpPr>
          <p:cNvPr id="16" name="Rectangle 15">
            <a:extLst>
              <a:ext uri="{FF2B5EF4-FFF2-40B4-BE49-F238E27FC236}">
                <a16:creationId xmlns:a16="http://schemas.microsoft.com/office/drawing/2014/main" id="{80CF94BA-A0A3-A24D-9AA1-F9C9EC2D304D}"/>
              </a:ext>
            </a:extLst>
          </p:cNvPr>
          <p:cNvSpPr/>
          <p:nvPr userDrawn="1"/>
        </p:nvSpPr>
        <p:spPr>
          <a:xfrm>
            <a:off x="1" y="522105"/>
            <a:ext cx="1073425"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6850283" y="442044"/>
            <a:ext cx="4527527" cy="418649"/>
          </a:xfrm>
        </p:spPr>
        <p:txBody>
          <a:bodyPr>
            <a:normAutofit/>
          </a:bodyPr>
          <a:lstStyle>
            <a:lvl1pPr marL="0" indent="0" algn="r">
              <a:buNone/>
              <a:defRPr sz="1600" b="1" spc="100" baseline="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a:srcRect/>
          <a:stretch/>
        </p:blipFill>
        <p:spPr>
          <a:xfrm>
            <a:off x="669811" y="5611782"/>
            <a:ext cx="3156143" cy="390984"/>
          </a:xfrm>
          <a:prstGeom prst="rect">
            <a:avLst/>
          </a:prstGeom>
        </p:spPr>
      </p:pic>
      <p:sp>
        <p:nvSpPr>
          <p:cNvPr id="15" name="Title 1">
            <a:extLst>
              <a:ext uri="{FF2B5EF4-FFF2-40B4-BE49-F238E27FC236}">
                <a16:creationId xmlns:a16="http://schemas.microsoft.com/office/drawing/2014/main" id="{81DDB6C4-ABEF-6D46-A4A2-049AA333CC3D}"/>
              </a:ext>
            </a:extLst>
          </p:cNvPr>
          <p:cNvSpPr txBox="1">
            <a:spLocks/>
          </p:cNvSpPr>
          <p:nvPr userDrawn="1"/>
        </p:nvSpPr>
        <p:spPr>
          <a:xfrm>
            <a:off x="578371" y="4359298"/>
            <a:ext cx="6531089" cy="64368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a:lstStyle>
          <a:p>
            <a:r>
              <a:rPr lang="en-US" sz="2800" b="0" i="1">
                <a:solidFill>
                  <a:schemeClr val="accent1"/>
                </a:solidFill>
                <a:latin typeface="Times New Roman" panose="02020603050405020304" pitchFamily="18" charset="0"/>
                <a:cs typeface="Times New Roman" panose="02020603050405020304" pitchFamily="18" charset="0"/>
              </a:rPr>
              <a:t>Enter a slide subtitle or author’s name here</a:t>
            </a:r>
          </a:p>
        </p:txBody>
      </p:sp>
    </p:spTree>
    <p:extLst>
      <p:ext uri="{BB962C8B-B14F-4D97-AF65-F5344CB8AC3E}">
        <p14:creationId xmlns:p14="http://schemas.microsoft.com/office/powerpoint/2010/main" val="36373784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_Contents">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64CA00A0-A61D-A04D-AE29-4C04CB93880D}"/>
              </a:ext>
            </a:extLst>
          </p:cNvPr>
          <p:cNvSpPr>
            <a:spLocks noGrp="1"/>
          </p:cNvSpPr>
          <p:nvPr userDrawn="1">
            <p:ph type="body" sz="quarter" idx="11" hasCustomPrompt="1"/>
          </p:nvPr>
        </p:nvSpPr>
        <p:spPr>
          <a:xfrm>
            <a:off x="1432615" y="133125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p>
            <a:r>
              <a:rPr lang="en-US"/>
              <a:t>Table of Contents</a:t>
            </a:r>
          </a:p>
        </p:txBody>
      </p:sp>
      <p:sp>
        <p:nvSpPr>
          <p:cNvPr id="28" name="Text Placeholder 25">
            <a:extLst>
              <a:ext uri="{FF2B5EF4-FFF2-40B4-BE49-F238E27FC236}">
                <a16:creationId xmlns:a16="http://schemas.microsoft.com/office/drawing/2014/main" id="{AE277A40-03E1-C84C-9DCE-16D713F8465F}"/>
              </a:ext>
            </a:extLst>
          </p:cNvPr>
          <p:cNvSpPr>
            <a:spLocks noGrp="1"/>
          </p:cNvSpPr>
          <p:nvPr>
            <p:ph type="body" sz="quarter" idx="17" hasCustomPrompt="1"/>
          </p:nvPr>
        </p:nvSpPr>
        <p:spPr>
          <a:xfrm>
            <a:off x="1432615" y="193541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29" name="Text Placeholder 25">
            <a:extLst>
              <a:ext uri="{FF2B5EF4-FFF2-40B4-BE49-F238E27FC236}">
                <a16:creationId xmlns:a16="http://schemas.microsoft.com/office/drawing/2014/main" id="{98F87FA8-34C0-2642-AA28-783B08C1326C}"/>
              </a:ext>
            </a:extLst>
          </p:cNvPr>
          <p:cNvSpPr>
            <a:spLocks noGrp="1"/>
          </p:cNvSpPr>
          <p:nvPr>
            <p:ph type="body" sz="quarter" idx="18" hasCustomPrompt="1"/>
          </p:nvPr>
        </p:nvSpPr>
        <p:spPr>
          <a:xfrm>
            <a:off x="7196601" y="133125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0" name="Text Placeholder 25">
            <a:extLst>
              <a:ext uri="{FF2B5EF4-FFF2-40B4-BE49-F238E27FC236}">
                <a16:creationId xmlns:a16="http://schemas.microsoft.com/office/drawing/2014/main" id="{9214FF5B-10C9-6247-B341-7E92CB1B53B6}"/>
              </a:ext>
            </a:extLst>
          </p:cNvPr>
          <p:cNvSpPr>
            <a:spLocks noGrp="1"/>
          </p:cNvSpPr>
          <p:nvPr>
            <p:ph type="body" sz="quarter" idx="19" hasCustomPrompt="1"/>
          </p:nvPr>
        </p:nvSpPr>
        <p:spPr>
          <a:xfrm>
            <a:off x="7196601" y="193541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31" name="Text Placeholder 25">
            <a:extLst>
              <a:ext uri="{FF2B5EF4-FFF2-40B4-BE49-F238E27FC236}">
                <a16:creationId xmlns:a16="http://schemas.microsoft.com/office/drawing/2014/main" id="{4190E83D-FE04-BB4C-951C-02F46F9D7898}"/>
              </a:ext>
            </a:extLst>
          </p:cNvPr>
          <p:cNvSpPr>
            <a:spLocks noGrp="1"/>
          </p:cNvSpPr>
          <p:nvPr>
            <p:ph type="body" sz="quarter" idx="20" hasCustomPrompt="1"/>
          </p:nvPr>
        </p:nvSpPr>
        <p:spPr>
          <a:xfrm>
            <a:off x="7196601" y="304575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2" name="Text Placeholder 25">
            <a:extLst>
              <a:ext uri="{FF2B5EF4-FFF2-40B4-BE49-F238E27FC236}">
                <a16:creationId xmlns:a16="http://schemas.microsoft.com/office/drawing/2014/main" id="{5DAD5A6A-1915-7642-9864-DB0CD02B70C4}"/>
              </a:ext>
            </a:extLst>
          </p:cNvPr>
          <p:cNvSpPr>
            <a:spLocks noGrp="1"/>
          </p:cNvSpPr>
          <p:nvPr>
            <p:ph type="body" sz="quarter" idx="21" hasCustomPrompt="1"/>
          </p:nvPr>
        </p:nvSpPr>
        <p:spPr>
          <a:xfrm>
            <a:off x="7196601" y="364991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33" name="Text Placeholder 25">
            <a:extLst>
              <a:ext uri="{FF2B5EF4-FFF2-40B4-BE49-F238E27FC236}">
                <a16:creationId xmlns:a16="http://schemas.microsoft.com/office/drawing/2014/main" id="{B941F2D5-80AE-144E-9C11-C858537F25A9}"/>
              </a:ext>
            </a:extLst>
          </p:cNvPr>
          <p:cNvSpPr>
            <a:spLocks noGrp="1"/>
          </p:cNvSpPr>
          <p:nvPr>
            <p:ph type="body" sz="quarter" idx="22" hasCustomPrompt="1"/>
          </p:nvPr>
        </p:nvSpPr>
        <p:spPr>
          <a:xfrm>
            <a:off x="7196601" y="480924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4" name="Text Placeholder 25">
            <a:extLst>
              <a:ext uri="{FF2B5EF4-FFF2-40B4-BE49-F238E27FC236}">
                <a16:creationId xmlns:a16="http://schemas.microsoft.com/office/drawing/2014/main" id="{E05CE66C-037B-074C-80F6-9D856B4A3B9C}"/>
              </a:ext>
            </a:extLst>
          </p:cNvPr>
          <p:cNvSpPr>
            <a:spLocks noGrp="1"/>
          </p:cNvSpPr>
          <p:nvPr>
            <p:ph type="body" sz="quarter" idx="23" hasCustomPrompt="1"/>
          </p:nvPr>
        </p:nvSpPr>
        <p:spPr>
          <a:xfrm>
            <a:off x="7196601" y="541340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36" name="Text Placeholder 25">
            <a:extLst>
              <a:ext uri="{FF2B5EF4-FFF2-40B4-BE49-F238E27FC236}">
                <a16:creationId xmlns:a16="http://schemas.microsoft.com/office/drawing/2014/main" id="{5AA048C6-B075-1244-9770-153A326A7A46}"/>
              </a:ext>
            </a:extLst>
          </p:cNvPr>
          <p:cNvSpPr>
            <a:spLocks noGrp="1"/>
          </p:cNvSpPr>
          <p:nvPr>
            <p:ph type="body" sz="quarter" idx="24" hasCustomPrompt="1"/>
          </p:nvPr>
        </p:nvSpPr>
        <p:spPr>
          <a:xfrm>
            <a:off x="1432615" y="480924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7" name="Text Placeholder 25">
            <a:extLst>
              <a:ext uri="{FF2B5EF4-FFF2-40B4-BE49-F238E27FC236}">
                <a16:creationId xmlns:a16="http://schemas.microsoft.com/office/drawing/2014/main" id="{58DAA991-910A-1A41-8957-B2457B3C6D39}"/>
              </a:ext>
            </a:extLst>
          </p:cNvPr>
          <p:cNvSpPr>
            <a:spLocks noGrp="1"/>
          </p:cNvSpPr>
          <p:nvPr>
            <p:ph type="body" sz="quarter" idx="25" hasCustomPrompt="1"/>
          </p:nvPr>
        </p:nvSpPr>
        <p:spPr>
          <a:xfrm>
            <a:off x="1432615" y="541340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38" name="Text Placeholder 25">
            <a:extLst>
              <a:ext uri="{FF2B5EF4-FFF2-40B4-BE49-F238E27FC236}">
                <a16:creationId xmlns:a16="http://schemas.microsoft.com/office/drawing/2014/main" id="{DD4BECDB-857F-3642-B75A-F245F9EE8270}"/>
              </a:ext>
            </a:extLst>
          </p:cNvPr>
          <p:cNvSpPr>
            <a:spLocks noGrp="1"/>
          </p:cNvSpPr>
          <p:nvPr>
            <p:ph type="body" sz="quarter" idx="26" hasCustomPrompt="1"/>
          </p:nvPr>
        </p:nvSpPr>
        <p:spPr>
          <a:xfrm>
            <a:off x="1432615" y="3045758"/>
            <a:ext cx="4219184" cy="598702"/>
          </a:xfrm>
        </p:spPr>
        <p:txBody>
          <a:bodyPr anchor="b">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39" name="Text Placeholder 25">
            <a:extLst>
              <a:ext uri="{FF2B5EF4-FFF2-40B4-BE49-F238E27FC236}">
                <a16:creationId xmlns:a16="http://schemas.microsoft.com/office/drawing/2014/main" id="{AB41AC90-7DB5-D144-B5F8-FAAFEAF6F7DA}"/>
              </a:ext>
            </a:extLst>
          </p:cNvPr>
          <p:cNvSpPr>
            <a:spLocks noGrp="1"/>
          </p:cNvSpPr>
          <p:nvPr>
            <p:ph type="body" sz="quarter" idx="27" hasCustomPrompt="1"/>
          </p:nvPr>
        </p:nvSpPr>
        <p:spPr>
          <a:xfrm>
            <a:off x="1432615" y="3649915"/>
            <a:ext cx="4219184" cy="933287"/>
          </a:xfrm>
        </p:spPr>
        <p:txBody>
          <a:bodyPr anchor="t">
            <a:normAutofit/>
          </a:bodyPr>
          <a:lstStyle>
            <a:lvl1pPr marL="285750" indent="-285750">
              <a:spcBef>
                <a:spcPts val="0"/>
              </a:spcBef>
              <a:spcAft>
                <a:spcPts val="400"/>
              </a:spcAft>
              <a:buFont typeface="Arial" panose="020B0604020202020204" pitchFamily="34" charset="0"/>
              <a:buChar char="•"/>
              <a:defRPr sz="1600" b="0">
                <a:solidFill>
                  <a:schemeClr val="tx2"/>
                </a:solidFill>
                <a:latin typeface="Times New Roman" panose="02020603050405020304" pitchFamily="18" charset="0"/>
                <a:cs typeface="Times New Roman" panose="02020603050405020304" pitchFamily="18" charset="0"/>
              </a:defRPr>
            </a:lvl1pPr>
          </a:lstStyle>
          <a:p>
            <a:pPr lvl="0"/>
            <a:r>
              <a:rPr lang="en-US"/>
              <a:t>Bullet 1</a:t>
            </a:r>
          </a:p>
          <a:p>
            <a:pPr lvl="0"/>
            <a:r>
              <a:rPr lang="en-US"/>
              <a:t>Bullet 2</a:t>
            </a:r>
          </a:p>
          <a:p>
            <a:pPr lvl="0"/>
            <a:r>
              <a:rPr lang="en-US"/>
              <a:t>Bullet 3</a:t>
            </a:r>
          </a:p>
        </p:txBody>
      </p:sp>
      <p:sp>
        <p:nvSpPr>
          <p:cNvPr id="16" name="Rectangle 15">
            <a:extLst>
              <a:ext uri="{FF2B5EF4-FFF2-40B4-BE49-F238E27FC236}">
                <a16:creationId xmlns:a16="http://schemas.microsoft.com/office/drawing/2014/main" id="{971B00D0-DB2B-8C42-B02C-878277A08491}"/>
              </a:ext>
            </a:extLst>
          </p:cNvPr>
          <p:cNvSpPr/>
          <p:nvPr userDrawn="1"/>
        </p:nvSpPr>
        <p:spPr>
          <a:xfrm>
            <a:off x="0" y="6670622"/>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6CB725D5-8240-5247-A728-9DC9F10FAF97}"/>
              </a:ext>
            </a:extLst>
          </p:cNvPr>
          <p:cNvSpPr>
            <a:spLocks noGrp="1"/>
          </p:cNvSpPr>
          <p:nvPr>
            <p:ph type="ftr" sz="quarter" idx="28"/>
          </p:nvPr>
        </p:nvSpPr>
        <p:spPr/>
        <p:txBody>
          <a:bodyPr/>
          <a:lstStyle/>
          <a:p>
            <a:pPr algn="r"/>
            <a:r>
              <a:rPr lang="en-US"/>
              <a:t>EXAMPLE |</a:t>
            </a:r>
            <a:endParaRPr lang="en-US" b="1"/>
          </a:p>
        </p:txBody>
      </p:sp>
      <p:sp>
        <p:nvSpPr>
          <p:cNvPr id="4" name="Slide Number Placeholder 3">
            <a:extLst>
              <a:ext uri="{FF2B5EF4-FFF2-40B4-BE49-F238E27FC236}">
                <a16:creationId xmlns:a16="http://schemas.microsoft.com/office/drawing/2014/main" id="{57DA2F35-E5B9-0841-987E-2AD70190A7C2}"/>
              </a:ext>
            </a:extLst>
          </p:cNvPr>
          <p:cNvSpPr>
            <a:spLocks noGrp="1"/>
          </p:cNvSpPr>
          <p:nvPr>
            <p:ph type="sldNum" sz="quarter" idx="29"/>
          </p:nvPr>
        </p:nvSpPr>
        <p:spPr/>
        <p:txBody>
          <a:bodyPr/>
          <a:lstStyle/>
          <a:p>
            <a:fld id="{75D19296-C1D5-624E-9CD9-BEC27DF79645}" type="slidenum">
              <a:rPr lang="en-US" smtClean="0"/>
              <a:pPr/>
              <a:t>‹#›</a:t>
            </a:fld>
            <a:endParaRPr lang="en-US" sz="1200"/>
          </a:p>
        </p:txBody>
      </p:sp>
      <p:sp>
        <p:nvSpPr>
          <p:cNvPr id="19" name="Rectangle 18">
            <a:extLst>
              <a:ext uri="{FF2B5EF4-FFF2-40B4-BE49-F238E27FC236}">
                <a16:creationId xmlns:a16="http://schemas.microsoft.com/office/drawing/2014/main" id="{5941D9F0-68B5-7F43-A844-B9C56AB0A0C3}"/>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2877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7_Contents">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64CA00A0-A61D-A04D-AE29-4C04CB93880D}"/>
              </a:ext>
            </a:extLst>
          </p:cNvPr>
          <p:cNvSpPr>
            <a:spLocks noGrp="1"/>
          </p:cNvSpPr>
          <p:nvPr userDrawn="1">
            <p:ph type="body" sz="quarter" idx="11" hasCustomPrompt="1"/>
          </p:nvPr>
        </p:nvSpPr>
        <p:spPr>
          <a:xfrm>
            <a:off x="1432615" y="1757412"/>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p>
            <a:r>
              <a:rPr lang="en-US"/>
              <a:t>Table of Contents</a:t>
            </a:r>
          </a:p>
        </p:txBody>
      </p:sp>
      <p:sp>
        <p:nvSpPr>
          <p:cNvPr id="57" name="Text Placeholder 25">
            <a:extLst>
              <a:ext uri="{FF2B5EF4-FFF2-40B4-BE49-F238E27FC236}">
                <a16:creationId xmlns:a16="http://schemas.microsoft.com/office/drawing/2014/main" id="{11FBEB8E-D210-7046-8C80-98866824DACC}"/>
              </a:ext>
            </a:extLst>
          </p:cNvPr>
          <p:cNvSpPr>
            <a:spLocks noGrp="1"/>
          </p:cNvSpPr>
          <p:nvPr>
            <p:ph type="body" sz="quarter" idx="12" hasCustomPrompt="1"/>
          </p:nvPr>
        </p:nvSpPr>
        <p:spPr>
          <a:xfrm>
            <a:off x="7180272" y="1757412"/>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1" name="Text Placeholder 25">
            <a:extLst>
              <a:ext uri="{FF2B5EF4-FFF2-40B4-BE49-F238E27FC236}">
                <a16:creationId xmlns:a16="http://schemas.microsoft.com/office/drawing/2014/main" id="{0CE7A682-F452-8148-9FDA-78B133D62259}"/>
              </a:ext>
            </a:extLst>
          </p:cNvPr>
          <p:cNvSpPr>
            <a:spLocks noGrp="1"/>
          </p:cNvSpPr>
          <p:nvPr>
            <p:ph type="body" sz="quarter" idx="13" hasCustomPrompt="1"/>
          </p:nvPr>
        </p:nvSpPr>
        <p:spPr>
          <a:xfrm>
            <a:off x="1432615" y="3406598"/>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5" name="Text Placeholder 25">
            <a:extLst>
              <a:ext uri="{FF2B5EF4-FFF2-40B4-BE49-F238E27FC236}">
                <a16:creationId xmlns:a16="http://schemas.microsoft.com/office/drawing/2014/main" id="{BBDF857E-B31A-BF45-84B9-5769B5E39840}"/>
              </a:ext>
            </a:extLst>
          </p:cNvPr>
          <p:cNvSpPr>
            <a:spLocks noGrp="1"/>
          </p:cNvSpPr>
          <p:nvPr>
            <p:ph type="body" sz="quarter" idx="14" hasCustomPrompt="1"/>
          </p:nvPr>
        </p:nvSpPr>
        <p:spPr>
          <a:xfrm>
            <a:off x="7180272" y="3406598"/>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69" name="Text Placeholder 25">
            <a:extLst>
              <a:ext uri="{FF2B5EF4-FFF2-40B4-BE49-F238E27FC236}">
                <a16:creationId xmlns:a16="http://schemas.microsoft.com/office/drawing/2014/main" id="{F7F7A010-5848-924F-9840-B4BB7EA5650C}"/>
              </a:ext>
            </a:extLst>
          </p:cNvPr>
          <p:cNvSpPr>
            <a:spLocks noGrp="1"/>
          </p:cNvSpPr>
          <p:nvPr>
            <p:ph type="body" sz="quarter" idx="15" hasCustomPrompt="1"/>
          </p:nvPr>
        </p:nvSpPr>
        <p:spPr>
          <a:xfrm>
            <a:off x="1432615" y="4974140"/>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73" name="Text Placeholder 25">
            <a:extLst>
              <a:ext uri="{FF2B5EF4-FFF2-40B4-BE49-F238E27FC236}">
                <a16:creationId xmlns:a16="http://schemas.microsoft.com/office/drawing/2014/main" id="{073E93C8-2980-DF41-8A5E-AF9E1AC21116}"/>
              </a:ext>
            </a:extLst>
          </p:cNvPr>
          <p:cNvSpPr>
            <a:spLocks noGrp="1"/>
          </p:cNvSpPr>
          <p:nvPr>
            <p:ph type="body" sz="quarter" idx="16" hasCustomPrompt="1"/>
          </p:nvPr>
        </p:nvSpPr>
        <p:spPr>
          <a:xfrm>
            <a:off x="7180272" y="4974140"/>
            <a:ext cx="4219184" cy="755248"/>
          </a:xfrm>
        </p:spPr>
        <p:txBody>
          <a:bodyPr anchor="ctr">
            <a:normAutofit/>
          </a:bodyPr>
          <a:lstStyle>
            <a:lvl1pPr marL="0" indent="0">
              <a:buNone/>
              <a:defRPr sz="2000" b="1">
                <a:solidFill>
                  <a:schemeClr val="tx2"/>
                </a:solidFill>
                <a:latin typeface="Arial" panose="020B0604020202020204" pitchFamily="34" charset="0"/>
                <a:cs typeface="Arial" panose="020B0604020202020204" pitchFamily="34" charset="0"/>
              </a:defRPr>
            </a:lvl1pPr>
          </a:lstStyle>
          <a:p>
            <a:pPr lvl="0"/>
            <a:r>
              <a:rPr lang="en-US"/>
              <a:t>Section Title</a:t>
            </a:r>
          </a:p>
        </p:txBody>
      </p:sp>
      <p:sp>
        <p:nvSpPr>
          <p:cNvPr id="10" name="Rectangle 9">
            <a:extLst>
              <a:ext uri="{FF2B5EF4-FFF2-40B4-BE49-F238E27FC236}">
                <a16:creationId xmlns:a16="http://schemas.microsoft.com/office/drawing/2014/main" id="{2B2F8F2F-FB9A-4F42-AC2C-8BBF6F528112}"/>
              </a:ext>
            </a:extLst>
          </p:cNvPr>
          <p:cNvSpPr/>
          <p:nvPr userDrawn="1"/>
        </p:nvSpPr>
        <p:spPr>
          <a:xfrm>
            <a:off x="0" y="6670622"/>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1C84312-EB0E-6C46-94C2-DDFBA6EC7702}"/>
              </a:ext>
            </a:extLst>
          </p:cNvPr>
          <p:cNvSpPr>
            <a:spLocks noGrp="1"/>
          </p:cNvSpPr>
          <p:nvPr>
            <p:ph type="ftr" sz="quarter" idx="17"/>
          </p:nvPr>
        </p:nvSpPr>
        <p:spPr/>
        <p:txBody>
          <a:bodyPr/>
          <a:lstStyle/>
          <a:p>
            <a:pPr algn="r"/>
            <a:r>
              <a:rPr lang="en-US"/>
              <a:t>EXAMPLE |</a:t>
            </a:r>
            <a:endParaRPr lang="en-US" b="1"/>
          </a:p>
        </p:txBody>
      </p:sp>
      <p:sp>
        <p:nvSpPr>
          <p:cNvPr id="4" name="Slide Number Placeholder 3">
            <a:extLst>
              <a:ext uri="{FF2B5EF4-FFF2-40B4-BE49-F238E27FC236}">
                <a16:creationId xmlns:a16="http://schemas.microsoft.com/office/drawing/2014/main" id="{C23D8973-3C66-834A-889A-48BFBF564D12}"/>
              </a:ext>
            </a:extLst>
          </p:cNvPr>
          <p:cNvSpPr>
            <a:spLocks noGrp="1"/>
          </p:cNvSpPr>
          <p:nvPr>
            <p:ph type="sldNum" sz="quarter" idx="18"/>
          </p:nvPr>
        </p:nvSpPr>
        <p:spPr/>
        <p:txBody>
          <a:bodyPr/>
          <a:lstStyle/>
          <a:p>
            <a:fld id="{75D19296-C1D5-624E-9CD9-BEC27DF79645}" type="slidenum">
              <a:rPr lang="en-US" smtClean="0"/>
              <a:pPr/>
              <a:t>‹#›</a:t>
            </a:fld>
            <a:endParaRPr lang="en-US" sz="1200"/>
          </a:p>
        </p:txBody>
      </p:sp>
      <p:sp>
        <p:nvSpPr>
          <p:cNvPr id="13" name="Rectangle 12">
            <a:extLst>
              <a:ext uri="{FF2B5EF4-FFF2-40B4-BE49-F238E27FC236}">
                <a16:creationId xmlns:a16="http://schemas.microsoft.com/office/drawing/2014/main" id="{A64A7C51-B4E4-DD47-AA09-4D2CD14CFB7E}"/>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6440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opy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18F-1987-794A-A0FB-C2F4ACF8B5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728788" cy="3241478"/>
          </a:xfrm>
          <a:prstGeom prst="rect">
            <a:avLst/>
          </a:prstGeom>
        </p:spPr>
      </p:pic>
      <p:sp>
        <p:nvSpPr>
          <p:cNvPr id="5" name="Rectangle 4">
            <a:extLst>
              <a:ext uri="{FF2B5EF4-FFF2-40B4-BE49-F238E27FC236}">
                <a16:creationId xmlns:a16="http://schemas.microsoft.com/office/drawing/2014/main" id="{406AF0BF-96B6-9345-9EE4-663E8A08295C}"/>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E8FF114-C77A-5141-9305-03B3196A99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9103" y="2914649"/>
            <a:ext cx="2332896" cy="3965923"/>
          </a:xfrm>
          <a:prstGeom prst="rect">
            <a:avLst/>
          </a:prstGeom>
        </p:spPr>
      </p:pic>
      <p:pic>
        <p:nvPicPr>
          <p:cNvPr id="8" name="Picture 7">
            <a:extLst>
              <a:ext uri="{FF2B5EF4-FFF2-40B4-BE49-F238E27FC236}">
                <a16:creationId xmlns:a16="http://schemas.microsoft.com/office/drawing/2014/main" id="{560BC66C-6DFD-444B-B3EE-986FA761A5FA}"/>
              </a:ext>
            </a:extLst>
          </p:cNvPr>
          <p:cNvPicPr>
            <a:picLocks noChangeAspect="1"/>
          </p:cNvPicPr>
          <p:nvPr userDrawn="1"/>
        </p:nvPicPr>
        <p:blipFill>
          <a:blip r:embed="rId4"/>
          <a:stretch>
            <a:fillRect/>
          </a:stretch>
        </p:blipFill>
        <p:spPr>
          <a:xfrm>
            <a:off x="1937860" y="2708903"/>
            <a:ext cx="8316279" cy="1030226"/>
          </a:xfrm>
          <a:prstGeom prst="rect">
            <a:avLst/>
          </a:prstGeom>
        </p:spPr>
      </p:pic>
      <p:sp>
        <p:nvSpPr>
          <p:cNvPr id="9" name="TextBox 8">
            <a:extLst>
              <a:ext uri="{FF2B5EF4-FFF2-40B4-BE49-F238E27FC236}">
                <a16:creationId xmlns:a16="http://schemas.microsoft.com/office/drawing/2014/main" id="{8AE32C28-F3C6-8A42-B5D0-08B2E2300289}"/>
              </a:ext>
            </a:extLst>
          </p:cNvPr>
          <p:cNvSpPr txBox="1"/>
          <p:nvPr userDrawn="1"/>
        </p:nvSpPr>
        <p:spPr>
          <a:xfrm>
            <a:off x="2797629" y="5848771"/>
            <a:ext cx="6596743" cy="261610"/>
          </a:xfrm>
          <a:prstGeom prst="rect">
            <a:avLst/>
          </a:prstGeom>
          <a:noFill/>
        </p:spPr>
        <p:txBody>
          <a:bodyPr wrap="square" rtlCol="0">
            <a:spAutoFit/>
          </a:bodyPr>
          <a:lstStyle/>
          <a:p>
            <a:pPr algn="ctr">
              <a:defRPr/>
            </a:pPr>
            <a:r>
              <a:rPr lang="en-US" sz="1100" b="0" i="0" dirty="0">
                <a:solidFill>
                  <a:schemeClr val="bg2">
                    <a:lumMod val="50000"/>
                  </a:schemeClr>
                </a:solidFill>
                <a:latin typeface="Verdana Regular"/>
              </a:rPr>
              <a:t>© 2020 McChrystal Group, LLC. All rights reserved.</a:t>
            </a:r>
          </a:p>
        </p:txBody>
      </p:sp>
    </p:spTree>
    <p:extLst>
      <p:ext uri="{BB962C8B-B14F-4D97-AF65-F5344CB8AC3E}">
        <p14:creationId xmlns:p14="http://schemas.microsoft.com/office/powerpoint/2010/main" val="7753534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8_Contents">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107A9546-2096-7D44-8A5A-E8CCFDDBD724}"/>
              </a:ext>
            </a:extLst>
          </p:cNvPr>
          <p:cNvSpPr>
            <a:spLocks noGrp="1"/>
          </p:cNvSpPr>
          <p:nvPr>
            <p:ph type="body" sz="quarter" idx="12" hasCustomPrompt="1"/>
          </p:nvPr>
        </p:nvSpPr>
        <p:spPr>
          <a:xfrm>
            <a:off x="494841" y="3404842"/>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28" name="Text Placeholder 25">
            <a:extLst>
              <a:ext uri="{FF2B5EF4-FFF2-40B4-BE49-F238E27FC236}">
                <a16:creationId xmlns:a16="http://schemas.microsoft.com/office/drawing/2014/main" id="{A77E3D09-6B93-564C-93FD-A39E3989F81E}"/>
              </a:ext>
            </a:extLst>
          </p:cNvPr>
          <p:cNvSpPr>
            <a:spLocks noGrp="1"/>
          </p:cNvSpPr>
          <p:nvPr>
            <p:ph type="body" sz="quarter" idx="13" hasCustomPrompt="1"/>
          </p:nvPr>
        </p:nvSpPr>
        <p:spPr>
          <a:xfrm>
            <a:off x="494841" y="4788953"/>
            <a:ext cx="5334433" cy="755248"/>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25" name="Text Placeholder 25">
            <a:extLst>
              <a:ext uri="{FF2B5EF4-FFF2-40B4-BE49-F238E27FC236}">
                <a16:creationId xmlns:a16="http://schemas.microsoft.com/office/drawing/2014/main" id="{47A3BA5C-1DB2-524C-B041-01F7B3C00D51}"/>
              </a:ext>
            </a:extLst>
          </p:cNvPr>
          <p:cNvSpPr>
            <a:spLocks noGrp="1"/>
          </p:cNvSpPr>
          <p:nvPr>
            <p:ph type="body" sz="quarter" idx="11" hasCustomPrompt="1"/>
          </p:nvPr>
        </p:nvSpPr>
        <p:spPr>
          <a:xfrm>
            <a:off x="494841" y="2012551"/>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0" y="6670622"/>
            <a:ext cx="12192000" cy="190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215FA9-1E32-704F-8A2D-0EC07AACEE04}"/>
              </a:ext>
            </a:extLst>
          </p:cNvPr>
          <p:cNvSpPr>
            <a:spLocks noGrp="1"/>
          </p:cNvSpPr>
          <p:nvPr userDrawn="1">
            <p:ph type="title" hasCustomPrompt="1"/>
          </p:nvPr>
        </p:nvSpPr>
        <p:spPr/>
        <p:txBody>
          <a:bodyPr/>
          <a:lstStyle/>
          <a:p>
            <a:r>
              <a:rPr lang="en-US"/>
              <a:t>Table of Contents</a:t>
            </a:r>
          </a:p>
        </p:txBody>
      </p:sp>
      <p:sp>
        <p:nvSpPr>
          <p:cNvPr id="29" name="Text Placeholder 25">
            <a:extLst>
              <a:ext uri="{FF2B5EF4-FFF2-40B4-BE49-F238E27FC236}">
                <a16:creationId xmlns:a16="http://schemas.microsoft.com/office/drawing/2014/main" id="{4DCAEF44-1C45-EE40-8A77-DD8765775D2C}"/>
              </a:ext>
            </a:extLst>
          </p:cNvPr>
          <p:cNvSpPr>
            <a:spLocks noGrp="1"/>
          </p:cNvSpPr>
          <p:nvPr>
            <p:ph type="body" sz="quarter" idx="14" hasCustomPrompt="1"/>
          </p:nvPr>
        </p:nvSpPr>
        <p:spPr>
          <a:xfrm>
            <a:off x="6326015" y="3404842"/>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30" name="Text Placeholder 25">
            <a:extLst>
              <a:ext uri="{FF2B5EF4-FFF2-40B4-BE49-F238E27FC236}">
                <a16:creationId xmlns:a16="http://schemas.microsoft.com/office/drawing/2014/main" id="{CD44DF17-A9AF-3F46-8F52-E55B61489ED7}"/>
              </a:ext>
            </a:extLst>
          </p:cNvPr>
          <p:cNvSpPr>
            <a:spLocks noGrp="1"/>
          </p:cNvSpPr>
          <p:nvPr>
            <p:ph type="body" sz="quarter" idx="15" hasCustomPrompt="1"/>
          </p:nvPr>
        </p:nvSpPr>
        <p:spPr>
          <a:xfrm>
            <a:off x="6326015" y="4788953"/>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31" name="Text Placeholder 25">
            <a:extLst>
              <a:ext uri="{FF2B5EF4-FFF2-40B4-BE49-F238E27FC236}">
                <a16:creationId xmlns:a16="http://schemas.microsoft.com/office/drawing/2014/main" id="{26BABACC-5BCF-9C47-8C17-937659A2C190}"/>
              </a:ext>
            </a:extLst>
          </p:cNvPr>
          <p:cNvSpPr>
            <a:spLocks noGrp="1"/>
          </p:cNvSpPr>
          <p:nvPr>
            <p:ph type="body" sz="quarter" idx="16" hasCustomPrompt="1"/>
          </p:nvPr>
        </p:nvSpPr>
        <p:spPr>
          <a:xfrm>
            <a:off x="6326015" y="2020730"/>
            <a:ext cx="5334433" cy="758952"/>
          </a:xfrm>
          <a:solidFill>
            <a:schemeClr val="bg1">
              <a:lumMod val="95000"/>
            </a:schemeClr>
          </a:solidFill>
          <a:ln>
            <a:noFill/>
          </a:ln>
        </p:spPr>
        <p:txBody>
          <a:bodyPr lIns="822960" anchor="ctr">
            <a:normAutofit/>
          </a:bodyPr>
          <a:lstStyle>
            <a:lvl1pPr marL="0" indent="0">
              <a:buNone/>
              <a:defRPr sz="2000" b="0">
                <a:solidFill>
                  <a:schemeClr val="tx2"/>
                </a:solidFill>
                <a:latin typeface="Times New Roman" panose="02020603050405020304" pitchFamily="18" charset="0"/>
                <a:cs typeface="Times New Roman" panose="02020603050405020304" pitchFamily="18" charset="0"/>
              </a:defRPr>
            </a:lvl1pPr>
          </a:lstStyle>
          <a:p>
            <a:pPr lvl="0"/>
            <a:r>
              <a:rPr lang="en-US"/>
              <a:t>Section Title</a:t>
            </a:r>
          </a:p>
        </p:txBody>
      </p:sp>
      <p:sp>
        <p:nvSpPr>
          <p:cNvPr id="3" name="Footer Placeholder 2">
            <a:extLst>
              <a:ext uri="{FF2B5EF4-FFF2-40B4-BE49-F238E27FC236}">
                <a16:creationId xmlns:a16="http://schemas.microsoft.com/office/drawing/2014/main" id="{3FD13CE7-0157-D04F-9A8F-7A94FE059A34}"/>
              </a:ext>
            </a:extLst>
          </p:cNvPr>
          <p:cNvSpPr>
            <a:spLocks noGrp="1"/>
          </p:cNvSpPr>
          <p:nvPr>
            <p:ph type="ftr" sz="quarter" idx="17"/>
          </p:nvPr>
        </p:nvSpPr>
        <p:spPr/>
        <p:txBody>
          <a:bodyPr/>
          <a:lstStyle/>
          <a:p>
            <a:pPr algn="r"/>
            <a:r>
              <a:rPr lang="en-US"/>
              <a:t>EXAMPLE |</a:t>
            </a:r>
            <a:endParaRPr lang="en-US" b="1"/>
          </a:p>
        </p:txBody>
      </p:sp>
      <p:sp>
        <p:nvSpPr>
          <p:cNvPr id="4" name="Slide Number Placeholder 3">
            <a:extLst>
              <a:ext uri="{FF2B5EF4-FFF2-40B4-BE49-F238E27FC236}">
                <a16:creationId xmlns:a16="http://schemas.microsoft.com/office/drawing/2014/main" id="{3B97C460-B4C5-ED4E-80A6-B6626A23EA8C}"/>
              </a:ext>
            </a:extLst>
          </p:cNvPr>
          <p:cNvSpPr>
            <a:spLocks noGrp="1"/>
          </p:cNvSpPr>
          <p:nvPr>
            <p:ph type="sldNum" sz="quarter" idx="18"/>
          </p:nvPr>
        </p:nvSpPr>
        <p:spPr/>
        <p:txBody>
          <a:bodyPr/>
          <a:lstStyle/>
          <a:p>
            <a:fld id="{75D19296-C1D5-624E-9CD9-BEC27DF79645}" type="slidenum">
              <a:rPr lang="en-US" smtClean="0"/>
              <a:pPr/>
              <a:t>‹#›</a:t>
            </a:fld>
            <a:endParaRPr lang="en-US" sz="1200"/>
          </a:p>
        </p:txBody>
      </p:sp>
      <p:sp>
        <p:nvSpPr>
          <p:cNvPr id="38" name="Rectangle 37">
            <a:extLst>
              <a:ext uri="{FF2B5EF4-FFF2-40B4-BE49-F238E27FC236}">
                <a16:creationId xmlns:a16="http://schemas.microsoft.com/office/drawing/2014/main" id="{82177558-D505-3743-AC72-C4E9F8176303}"/>
              </a:ext>
            </a:extLst>
          </p:cNvPr>
          <p:cNvSpPr/>
          <p:nvPr userDrawn="1"/>
        </p:nvSpPr>
        <p:spPr>
          <a:xfrm>
            <a:off x="0" y="0"/>
            <a:ext cx="12192000" cy="131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2197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9_Divider Slide - Accen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2" y="2126833"/>
            <a:ext cx="9653587" cy="2604336"/>
          </a:xfrm>
          <a:prstGeom prst="rect">
            <a:avLst/>
          </a:prstGeom>
        </p:spPr>
        <p:txBody>
          <a:bodyPr vert="horz" lIns="91440" tIns="45720" rIns="91440" bIns="45720" rtlCol="0" anchor="ctr">
            <a:normAutofit/>
          </a:bodyPr>
          <a:lstStyle>
            <a:lvl1pPr algn="l">
              <a:defRPr sz="5400">
                <a:solidFill>
                  <a:schemeClr val="tx1"/>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220865"/>
      </p:ext>
    </p:extLst>
  </p:cSld>
  <p:clrMapOvr>
    <a:overrideClrMapping bg1="dk1" tx1="lt1" bg2="dk2" tx2="lt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10_Divider Slide - Midnigh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2" y="2126833"/>
            <a:ext cx="9653587" cy="2604336"/>
          </a:xfrm>
          <a:prstGeom prst="rect">
            <a:avLst/>
          </a:prstGeom>
        </p:spPr>
        <p:txBody>
          <a:bodyPr vert="horz" lIns="91440" tIns="45720" rIns="91440" bIns="45720" rtlCol="0" anchor="ctr">
            <a:normAutofit/>
          </a:bodyPr>
          <a:lstStyle>
            <a:lvl1pPr algn="l">
              <a:defRPr sz="5400">
                <a:solidFill>
                  <a:schemeClr val="tx1"/>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9487054"/>
      </p:ext>
    </p:extLst>
  </p:cSld>
  <p:clrMapOvr>
    <a:overrideClrMapping bg1="dk1" tx1="lt1" bg2="dk2" tx2="lt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11_Divider Slide - Whit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DF4A3-CD46-1147-9D9B-CE24119ED834}"/>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2" y="2126833"/>
            <a:ext cx="9653587" cy="2604336"/>
          </a:xfrm>
          <a:prstGeom prst="rect">
            <a:avLst/>
          </a:prstGeom>
        </p:spPr>
        <p:txBody>
          <a:bodyPr vert="horz" lIns="91440" tIns="45720" rIns="91440" bIns="45720" rtlCol="0" anchor="ctr">
            <a:normAutofit/>
          </a:bodyPr>
          <a:lstStyle>
            <a:lvl1pPr algn="l">
              <a:defRPr sz="5400">
                <a:solidFill>
                  <a:schemeClr val="bg2"/>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824822"/>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DD859-3CE7-9B4E-BC5C-FA180057A2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074" r="14074"/>
          <a:stretch/>
        </p:blipFill>
        <p:spPr>
          <a:xfrm>
            <a:off x="0" y="0"/>
            <a:ext cx="12192000" cy="6858000"/>
          </a:xfrm>
          <a:prstGeom prst="rect">
            <a:avLst/>
          </a:prstGeom>
        </p:spPr>
      </p:pic>
      <p:sp>
        <p:nvSpPr>
          <p:cNvPr id="6" name="TextBox 5">
            <a:extLst>
              <a:ext uri="{FF2B5EF4-FFF2-40B4-BE49-F238E27FC236}">
                <a16:creationId xmlns:a16="http://schemas.microsoft.com/office/drawing/2014/main" id="{779D34E7-D9C4-6447-B6DA-BA7B3EE07951}"/>
              </a:ext>
            </a:extLst>
          </p:cNvPr>
          <p:cNvSpPr txBox="1"/>
          <p:nvPr userDrawn="1"/>
        </p:nvSpPr>
        <p:spPr>
          <a:xfrm>
            <a:off x="249990" y="6452706"/>
            <a:ext cx="1743106" cy="230832"/>
          </a:xfrm>
          <a:prstGeom prst="rect">
            <a:avLst/>
          </a:prstGeom>
          <a:noFill/>
        </p:spPr>
        <p:txBody>
          <a:bodyPr wrap="none" rtlCol="0">
            <a:spAutoFit/>
          </a:bodyPr>
          <a:lstStyle/>
          <a:p>
            <a:r>
              <a:rPr lang="en-US" sz="900" spc="80" baseline="0">
                <a:solidFill>
                  <a:schemeClr val="tx1">
                    <a:lumMod val="50000"/>
                    <a:lumOff val="50000"/>
                  </a:schemeClr>
                </a:solidFill>
                <a:latin typeface="Arial" panose="020B0604020202020204" pitchFamily="34" charset="0"/>
                <a:cs typeface="Arial" panose="020B0604020202020204" pitchFamily="34" charset="0"/>
              </a:rPr>
              <a:t>© McChrystal Group, LLC</a:t>
            </a:r>
          </a:p>
        </p:txBody>
      </p:sp>
    </p:spTree>
    <p:extLst>
      <p:ext uri="{BB962C8B-B14F-4D97-AF65-F5344CB8AC3E}">
        <p14:creationId xmlns:p14="http://schemas.microsoft.com/office/powerpoint/2010/main" val="224873140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8_Blank Slide - Midn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FBE78A-A14E-D44A-AAD1-A307B817DC0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Verdana Regular"/>
            </a:endParaRPr>
          </a:p>
        </p:txBody>
      </p:sp>
      <p:pic>
        <p:nvPicPr>
          <p:cNvPr id="3" name="Picture 2">
            <a:extLst>
              <a:ext uri="{FF2B5EF4-FFF2-40B4-BE49-F238E27FC236}">
                <a16:creationId xmlns:a16="http://schemas.microsoft.com/office/drawing/2014/main" id="{B45C22F9-02E9-3A47-8C7B-90C479A3A625}"/>
              </a:ext>
            </a:extLst>
          </p:cNvPr>
          <p:cNvPicPr>
            <a:picLocks noChangeAspect="1"/>
          </p:cNvPicPr>
          <p:nvPr userDrawn="1"/>
        </p:nvPicPr>
        <p:blipFill>
          <a:blip r:embed="rId2"/>
          <a:stretch>
            <a:fillRect/>
          </a:stretch>
        </p:blipFill>
        <p:spPr>
          <a:xfrm>
            <a:off x="0" y="6736206"/>
            <a:ext cx="12192000" cy="131944"/>
          </a:xfrm>
          <a:prstGeom prst="rect">
            <a:avLst/>
          </a:prstGeom>
        </p:spPr>
      </p:pic>
      <p:sp>
        <p:nvSpPr>
          <p:cNvPr id="2" name="Footer Placeholder 1">
            <a:extLst>
              <a:ext uri="{FF2B5EF4-FFF2-40B4-BE49-F238E27FC236}">
                <a16:creationId xmlns:a16="http://schemas.microsoft.com/office/drawing/2014/main" id="{7B229ABC-E310-A44F-8798-627B7769000A}"/>
              </a:ext>
            </a:extLst>
          </p:cNvPr>
          <p:cNvSpPr>
            <a:spLocks noGrp="1"/>
          </p:cNvSpPr>
          <p:nvPr>
            <p:ph type="ftr" sz="quarter" idx="10"/>
          </p:nvPr>
        </p:nvSpPr>
        <p:spPr/>
        <p:txBody>
          <a:bodyPr/>
          <a:lstStyle/>
          <a:p>
            <a:pPr algn="r"/>
            <a:r>
              <a:rPr lang="en-US"/>
              <a:t>EXAMPLE |</a:t>
            </a:r>
            <a:endParaRPr lang="en-US" b="1"/>
          </a:p>
        </p:txBody>
      </p:sp>
      <p:sp>
        <p:nvSpPr>
          <p:cNvPr id="9" name="Slide Number Placeholder 8">
            <a:extLst>
              <a:ext uri="{FF2B5EF4-FFF2-40B4-BE49-F238E27FC236}">
                <a16:creationId xmlns:a16="http://schemas.microsoft.com/office/drawing/2014/main" id="{54737EB8-8FD7-5548-AEA7-5FBE3793D2F1}"/>
              </a:ext>
            </a:extLst>
          </p:cNvPr>
          <p:cNvSpPr>
            <a:spLocks noGrp="1"/>
          </p:cNvSpPr>
          <p:nvPr>
            <p:ph type="sldNum" sz="quarter" idx="11"/>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320819713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2_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9A4B53-63BC-1243-A418-AE2EDBC55282}"/>
              </a:ext>
            </a:extLst>
          </p:cNvPr>
          <p:cNvSpPr>
            <a:spLocks noGrp="1"/>
          </p:cNvSpPr>
          <p:nvPr>
            <p:ph type="sldNum" sz="quarter" idx="10"/>
          </p:nvPr>
        </p:nvSpPr>
        <p:spPr/>
        <p:txBody>
          <a:bodyPr/>
          <a:lstStyle/>
          <a:p>
            <a:fld id="{75D19296-C1D5-624E-9CD9-BEC27DF79645}" type="slidenum">
              <a:rPr lang="en-US" smtClean="0"/>
              <a:pPr/>
              <a:t>‹#›</a:t>
            </a:fld>
            <a:endParaRPr lang="en-US"/>
          </a:p>
        </p:txBody>
      </p:sp>
      <p:sp>
        <p:nvSpPr>
          <p:cNvPr id="4" name="Rectangle 3">
            <a:extLst>
              <a:ext uri="{FF2B5EF4-FFF2-40B4-BE49-F238E27FC236}">
                <a16:creationId xmlns:a16="http://schemas.microsoft.com/office/drawing/2014/main" id="{38A9FEEA-3A89-0540-A53C-0EB12FBC6CFB}"/>
              </a:ext>
            </a:extLst>
          </p:cNvPr>
          <p:cNvSpPr/>
          <p:nvPr userDrawn="1"/>
        </p:nvSpPr>
        <p:spPr>
          <a:xfrm>
            <a:off x="145774" y="384313"/>
            <a:ext cx="543339"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F15DCFF5-806B-B04C-AF0E-117E2C33FCCE}"/>
              </a:ext>
            </a:extLst>
          </p:cNvPr>
          <p:cNvSpPr>
            <a:spLocks noGrp="1"/>
          </p:cNvSpPr>
          <p:nvPr>
            <p:ph type="ftr" sz="quarter" idx="11"/>
          </p:nvPr>
        </p:nvSpPr>
        <p:spPr/>
        <p:txBody>
          <a:bodyPr/>
          <a:lstStyle/>
          <a:p>
            <a:pPr algn="r"/>
            <a:r>
              <a:rPr lang="en-US"/>
              <a:t>EXAMPLE |</a:t>
            </a:r>
            <a:endParaRPr lang="en-US" b="1"/>
          </a:p>
        </p:txBody>
      </p:sp>
    </p:spTree>
    <p:extLst>
      <p:ext uri="{BB962C8B-B14F-4D97-AF65-F5344CB8AC3E}">
        <p14:creationId xmlns:p14="http://schemas.microsoft.com/office/powerpoint/2010/main" val="30492635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4_Title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3" name="Slide Number Placeholder 2">
            <a:extLst>
              <a:ext uri="{FF2B5EF4-FFF2-40B4-BE49-F238E27FC236}">
                <a16:creationId xmlns:a16="http://schemas.microsoft.com/office/drawing/2014/main" id="{0D70DF48-6965-394D-B248-2902B542860F}"/>
              </a:ext>
            </a:extLst>
          </p:cNvPr>
          <p:cNvSpPr>
            <a:spLocks noGrp="1"/>
          </p:cNvSpPr>
          <p:nvPr>
            <p:ph type="sldNum" sz="quarter" idx="10"/>
          </p:nvPr>
        </p:nvSpPr>
        <p:spPr/>
        <p:txBody>
          <a:bodyPr/>
          <a:lstStyle/>
          <a:p>
            <a:fld id="{75D19296-C1D5-624E-9CD9-BEC27DF79645}" type="slidenum">
              <a:rPr lang="en-US" smtClean="0"/>
              <a:pPr/>
              <a:t>‹#›</a:t>
            </a:fld>
            <a:endParaRPr lang="en-US"/>
          </a:p>
        </p:txBody>
      </p:sp>
      <p:sp>
        <p:nvSpPr>
          <p:cNvPr id="4" name="Footer Placeholder 3">
            <a:extLst>
              <a:ext uri="{FF2B5EF4-FFF2-40B4-BE49-F238E27FC236}">
                <a16:creationId xmlns:a16="http://schemas.microsoft.com/office/drawing/2014/main" id="{CECFDA4D-C5CA-DF4F-B333-C529901FEACC}"/>
              </a:ext>
            </a:extLst>
          </p:cNvPr>
          <p:cNvSpPr>
            <a:spLocks noGrp="1"/>
          </p:cNvSpPr>
          <p:nvPr>
            <p:ph type="ftr" sz="quarter" idx="11"/>
          </p:nvPr>
        </p:nvSpPr>
        <p:spPr/>
        <p:txBody>
          <a:bodyPr/>
          <a:lstStyle/>
          <a:p>
            <a:pPr algn="r"/>
            <a:r>
              <a:rPr lang="en-US"/>
              <a:t>EXAMPLE |</a:t>
            </a:r>
            <a:endParaRPr lang="en-US" b="1"/>
          </a:p>
        </p:txBody>
      </p:sp>
    </p:spTree>
    <p:extLst>
      <p:ext uri="{BB962C8B-B14F-4D97-AF65-F5344CB8AC3E}">
        <p14:creationId xmlns:p14="http://schemas.microsoft.com/office/powerpoint/2010/main" val="18794505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3_Title -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1125416"/>
            <a:ext cx="11468100" cy="523093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4" name="Footer Placeholder 3">
            <a:extLst>
              <a:ext uri="{FF2B5EF4-FFF2-40B4-BE49-F238E27FC236}">
                <a16:creationId xmlns:a16="http://schemas.microsoft.com/office/drawing/2014/main" id="{25A1ED6B-A76A-B946-9019-F44DFC1B3540}"/>
              </a:ext>
            </a:extLst>
          </p:cNvPr>
          <p:cNvSpPr>
            <a:spLocks noGrp="1"/>
          </p:cNvSpPr>
          <p:nvPr>
            <p:ph type="ftr" sz="quarter" idx="10"/>
          </p:nvPr>
        </p:nvSpPr>
        <p:spPr/>
        <p:txBody>
          <a:bodyPr/>
          <a:lstStyle/>
          <a:p>
            <a:pPr algn="r"/>
            <a:r>
              <a:rPr lang="en-US"/>
              <a:t>EXAMPLE |</a:t>
            </a:r>
            <a:endParaRPr lang="en-US" b="1"/>
          </a:p>
        </p:txBody>
      </p:sp>
      <p:sp>
        <p:nvSpPr>
          <p:cNvPr id="9" name="Slide Number Placeholder 8">
            <a:extLst>
              <a:ext uri="{FF2B5EF4-FFF2-40B4-BE49-F238E27FC236}">
                <a16:creationId xmlns:a16="http://schemas.microsoft.com/office/drawing/2014/main" id="{116BF1DF-3845-264F-8F52-37BFE67797D2}"/>
              </a:ext>
            </a:extLst>
          </p:cNvPr>
          <p:cNvSpPr>
            <a:spLocks noGrp="1"/>
          </p:cNvSpPr>
          <p:nvPr>
            <p:ph type="sldNum" sz="quarter" idx="11"/>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311319393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4_Title -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2039814"/>
            <a:ext cx="11468100" cy="4316535"/>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5" name="Text Placeholder 5">
            <a:extLst>
              <a:ext uri="{FF2B5EF4-FFF2-40B4-BE49-F238E27FC236}">
                <a16:creationId xmlns:a16="http://schemas.microsoft.com/office/drawing/2014/main" id="{F6F25537-8C9E-F647-BCE0-24B8A29046A7}"/>
              </a:ext>
            </a:extLst>
          </p:cNvPr>
          <p:cNvSpPr>
            <a:spLocks noGrp="1"/>
          </p:cNvSpPr>
          <p:nvPr>
            <p:ph type="body" sz="quarter" idx="11" hasCustomPrompt="1"/>
          </p:nvPr>
        </p:nvSpPr>
        <p:spPr>
          <a:xfrm>
            <a:off x="304800" y="1125416"/>
            <a:ext cx="11506199" cy="787789"/>
          </a:xfrm>
        </p:spPr>
        <p:txBody>
          <a:bodyPr>
            <a:noAutofit/>
          </a:bodyPr>
          <a:lstStyle>
            <a:lvl1pPr marL="0" indent="0">
              <a:buNone/>
              <a:defRPr sz="1800" b="1" i="0">
                <a:solidFill>
                  <a:schemeClr val="accent1"/>
                </a:solidFill>
                <a:latin typeface="Arial" panose="020B0604020202020204" pitchFamily="34" charset="0"/>
                <a:cs typeface="Arial" panose="020B0604020202020204" pitchFamily="34" charset="0"/>
              </a:defRPr>
            </a:lvl1pPr>
            <a:lvl2pPr marL="457200" indent="0">
              <a:buNone/>
              <a:defRPr b="1">
                <a:solidFill>
                  <a:schemeClr val="accent1"/>
                </a:solidFill>
                <a:latin typeface="Arial" panose="020B0604020202020204" pitchFamily="34" charset="0"/>
                <a:cs typeface="Arial" panose="020B0604020202020204" pitchFamily="34" charset="0"/>
              </a:defRPr>
            </a:lvl2pPr>
            <a:lvl3pPr marL="914400" indent="0">
              <a:buNone/>
              <a:defRPr b="1">
                <a:solidFill>
                  <a:schemeClr val="accent1"/>
                </a:solidFill>
                <a:latin typeface="Arial" panose="020B0604020202020204" pitchFamily="34" charset="0"/>
                <a:cs typeface="Arial" panose="020B0604020202020204" pitchFamily="34" charset="0"/>
              </a:defRPr>
            </a:lvl3pPr>
            <a:lvl4pPr marL="1371600" indent="0">
              <a:buNone/>
              <a:defRPr b="1">
                <a:solidFill>
                  <a:schemeClr val="accent1"/>
                </a:solidFill>
                <a:latin typeface="Arial" panose="020B0604020202020204" pitchFamily="34" charset="0"/>
                <a:cs typeface="Arial" panose="020B0604020202020204" pitchFamily="34" charset="0"/>
              </a:defRPr>
            </a:lvl4pPr>
            <a:lvl5pPr marL="1828800" indent="0">
              <a:buNone/>
              <a:defRPr b="1">
                <a:solidFill>
                  <a:schemeClr val="accent1"/>
                </a:solidFill>
                <a:latin typeface="Arial" panose="020B0604020202020204" pitchFamily="34" charset="0"/>
                <a:cs typeface="Arial" panose="020B0604020202020204" pitchFamily="34" charset="0"/>
              </a:defRPr>
            </a:lvl5pPr>
          </a:lstStyle>
          <a:p>
            <a:pPr lvl="0"/>
            <a:r>
              <a:rPr lang="en-US"/>
              <a:t>Introductory paragraph placeholder</a:t>
            </a:r>
          </a:p>
        </p:txBody>
      </p:sp>
      <p:sp>
        <p:nvSpPr>
          <p:cNvPr id="4" name="Footer Placeholder 3">
            <a:extLst>
              <a:ext uri="{FF2B5EF4-FFF2-40B4-BE49-F238E27FC236}">
                <a16:creationId xmlns:a16="http://schemas.microsoft.com/office/drawing/2014/main" id="{C7FBCAC0-F6BF-8546-9196-A61A2E9A873D}"/>
              </a:ext>
            </a:extLst>
          </p:cNvPr>
          <p:cNvSpPr>
            <a:spLocks noGrp="1"/>
          </p:cNvSpPr>
          <p:nvPr>
            <p:ph type="ftr" sz="quarter" idx="12"/>
          </p:nvPr>
        </p:nvSpPr>
        <p:spPr/>
        <p:txBody>
          <a:bodyPr/>
          <a:lstStyle/>
          <a:p>
            <a:pPr algn="r"/>
            <a:r>
              <a:rPr lang="en-US"/>
              <a:t>EXAMPLE |</a:t>
            </a:r>
            <a:endParaRPr lang="en-US" b="1"/>
          </a:p>
        </p:txBody>
      </p:sp>
      <p:sp>
        <p:nvSpPr>
          <p:cNvPr id="8" name="Slide Number Placeholder 7">
            <a:extLst>
              <a:ext uri="{FF2B5EF4-FFF2-40B4-BE49-F238E27FC236}">
                <a16:creationId xmlns:a16="http://schemas.microsoft.com/office/drawing/2014/main" id="{7A6716F6-6EDB-A14C-9875-B625557EE722}"/>
              </a:ext>
            </a:extLst>
          </p:cNvPr>
          <p:cNvSpPr>
            <a:spLocks noGrp="1"/>
          </p:cNvSpPr>
          <p:nvPr>
            <p:ph type="sldNum" sz="quarter" idx="13"/>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2921575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Copy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9F628-3794-C345-B071-FBAECDB26368}"/>
              </a:ext>
            </a:extLst>
          </p:cNvPr>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tretch>
            <a:fillRect/>
          </a:stretch>
        </p:blipFill>
        <p:spPr>
          <a:xfrm>
            <a:off x="1978149" y="2830262"/>
            <a:ext cx="8238370" cy="119786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266288" y="5020869"/>
            <a:ext cx="6596743" cy="261610"/>
          </a:xfrm>
          <a:prstGeom prst="rect">
            <a:avLst/>
          </a:prstGeom>
          <a:noFill/>
        </p:spPr>
        <p:txBody>
          <a:bodyPr wrap="square" rtlCol="0">
            <a:spAutoFit/>
          </a:bodyPr>
          <a:lstStyle/>
          <a:p>
            <a:pPr algn="ctr">
              <a:defRPr/>
            </a:pPr>
            <a:r>
              <a:rPr lang="en-US" sz="1100" b="0" i="0" dirty="0">
                <a:solidFill>
                  <a:schemeClr val="bg1"/>
                </a:solidFill>
                <a:latin typeface="Verdana Regular"/>
              </a:rPr>
              <a:t>© 2020 McChrystal Group, LLC. All rights reserved.</a:t>
            </a:r>
          </a:p>
        </p:txBody>
      </p:sp>
    </p:spTree>
    <p:extLst>
      <p:ext uri="{BB962C8B-B14F-4D97-AF65-F5344CB8AC3E}">
        <p14:creationId xmlns:p14="http://schemas.microsoft.com/office/powerpoint/2010/main" val="16165419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5_Title -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5586886"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8"/>
            <a:ext cx="5586886"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F7E64687-0A37-094E-959B-520828562BD7}"/>
              </a:ext>
            </a:extLst>
          </p:cNvPr>
          <p:cNvSpPr>
            <a:spLocks noGrp="1"/>
          </p:cNvSpPr>
          <p:nvPr>
            <p:ph type="ftr" sz="quarter" idx="15"/>
          </p:nvPr>
        </p:nvSpPr>
        <p:spPr/>
        <p:txBody>
          <a:bodyPr/>
          <a:lstStyle/>
          <a:p>
            <a:pPr algn="r"/>
            <a:r>
              <a:rPr lang="en-US"/>
              <a:t>EXAMPLE |</a:t>
            </a:r>
            <a:endParaRPr lang="en-US" b="1"/>
          </a:p>
        </p:txBody>
      </p:sp>
      <p:sp>
        <p:nvSpPr>
          <p:cNvPr id="8" name="Slide Number Placeholder 7">
            <a:extLst>
              <a:ext uri="{FF2B5EF4-FFF2-40B4-BE49-F238E27FC236}">
                <a16:creationId xmlns:a16="http://schemas.microsoft.com/office/drawing/2014/main" id="{AFAAA846-7327-3041-8EFD-9B6EF69E3667}"/>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13440397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6_Content Slide - Column 2 Lef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395653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4510273" y="1214438"/>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7" name="Footer Placeholder 6">
            <a:extLst>
              <a:ext uri="{FF2B5EF4-FFF2-40B4-BE49-F238E27FC236}">
                <a16:creationId xmlns:a16="http://schemas.microsoft.com/office/drawing/2014/main" id="{B32C4D16-8516-0D4B-994C-E0D8866B2F63}"/>
              </a:ext>
            </a:extLst>
          </p:cNvPr>
          <p:cNvSpPr>
            <a:spLocks noGrp="1"/>
          </p:cNvSpPr>
          <p:nvPr>
            <p:ph type="ftr" sz="quarter" idx="15"/>
          </p:nvPr>
        </p:nvSpPr>
        <p:spPr/>
        <p:txBody>
          <a:bodyPr/>
          <a:lstStyle/>
          <a:p>
            <a:pPr algn="r"/>
            <a:r>
              <a:rPr lang="en-US"/>
              <a:t>EXAMPLE |</a:t>
            </a:r>
            <a:endParaRPr lang="en-US" b="1"/>
          </a:p>
        </p:txBody>
      </p:sp>
      <p:sp>
        <p:nvSpPr>
          <p:cNvPr id="8" name="Slide Number Placeholder 7">
            <a:extLst>
              <a:ext uri="{FF2B5EF4-FFF2-40B4-BE49-F238E27FC236}">
                <a16:creationId xmlns:a16="http://schemas.microsoft.com/office/drawing/2014/main" id="{FDCBC0B9-EB84-FD48-A45E-E75612F55F14}"/>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10152392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7_Content Slide - Two Columns w/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C5EDF-57A8-A849-999A-CECAF5D6CA88}"/>
              </a:ext>
            </a:extLst>
          </p:cNvPr>
          <p:cNvSpPr>
            <a:spLocks noGrp="1"/>
          </p:cNvSpPr>
          <p:nvPr>
            <p:ph type="title" hasCustomPrompt="1"/>
          </p:nvPr>
        </p:nvSpPr>
        <p:spPr/>
        <p:txBody>
          <a:bodyPr/>
          <a:lstStyle>
            <a:lvl1pPr>
              <a:defRPr/>
            </a:lvl1pPr>
          </a:lstStyle>
          <a:p>
            <a:r>
              <a:rPr lang="en-US"/>
              <a:t>Title of Slide</a:t>
            </a:r>
          </a:p>
        </p:txBody>
      </p:sp>
      <p:sp>
        <p:nvSpPr>
          <p:cNvPr id="6" name="Text Placeholder 5">
            <a:extLst>
              <a:ext uri="{FF2B5EF4-FFF2-40B4-BE49-F238E27FC236}">
                <a16:creationId xmlns:a16="http://schemas.microsoft.com/office/drawing/2014/main" id="{B2B5A53B-DCE7-DE4B-88BB-87F11126A932}"/>
              </a:ext>
            </a:extLst>
          </p:cNvPr>
          <p:cNvSpPr>
            <a:spLocks noGrp="1"/>
          </p:cNvSpPr>
          <p:nvPr>
            <p:ph type="body" sz="quarter" idx="10" hasCustomPrompt="1"/>
          </p:nvPr>
        </p:nvSpPr>
        <p:spPr>
          <a:xfrm>
            <a:off x="304800" y="1203783"/>
            <a:ext cx="3994639" cy="346721"/>
          </a:xfrm>
        </p:spPr>
        <p:txBody>
          <a:bodyPr>
            <a:noAutofit/>
          </a:bodyPr>
          <a:lstStyle>
            <a:lvl1pPr marL="0" indent="0">
              <a:buNone/>
              <a:defRPr sz="1800" b="1" i="0">
                <a:solidFill>
                  <a:schemeClr val="accent1"/>
                </a:solidFill>
                <a:latin typeface="Arial Black" panose="020B0604020202020204" pitchFamily="34" charset="0"/>
                <a:cs typeface="Arial Black" panose="020B0604020202020204" pitchFamily="34" charset="0"/>
              </a:defRPr>
            </a:lvl1pPr>
            <a:lvl2pPr marL="457200" indent="0">
              <a:buNone/>
              <a:defRPr b="1">
                <a:solidFill>
                  <a:schemeClr val="accent1"/>
                </a:solidFill>
                <a:latin typeface="Arial" panose="020B0604020202020204" pitchFamily="34" charset="0"/>
                <a:cs typeface="Arial" panose="020B0604020202020204" pitchFamily="34" charset="0"/>
              </a:defRPr>
            </a:lvl2pPr>
            <a:lvl3pPr marL="914400" indent="0">
              <a:buNone/>
              <a:defRPr b="1">
                <a:solidFill>
                  <a:schemeClr val="accent1"/>
                </a:solidFill>
                <a:latin typeface="Arial" panose="020B0604020202020204" pitchFamily="34" charset="0"/>
                <a:cs typeface="Arial" panose="020B0604020202020204" pitchFamily="34" charset="0"/>
              </a:defRPr>
            </a:lvl3pPr>
            <a:lvl4pPr marL="1371600" indent="0">
              <a:buNone/>
              <a:defRPr b="1">
                <a:solidFill>
                  <a:schemeClr val="accent1"/>
                </a:solidFill>
                <a:latin typeface="Arial" panose="020B0604020202020204" pitchFamily="34" charset="0"/>
                <a:cs typeface="Arial" panose="020B0604020202020204" pitchFamily="34" charset="0"/>
              </a:defRPr>
            </a:lvl4pPr>
            <a:lvl5pPr marL="1828800" indent="0">
              <a:buNone/>
              <a:defRPr b="1">
                <a:solidFill>
                  <a:schemeClr val="accent1"/>
                </a:solidFill>
                <a:latin typeface="Arial" panose="020B0604020202020204" pitchFamily="34" charset="0"/>
                <a:cs typeface="Arial" panose="020B0604020202020204" pitchFamily="34" charset="0"/>
              </a:defRPr>
            </a:lvl5pPr>
          </a:lstStyle>
          <a:p>
            <a:pPr lvl="0"/>
            <a:r>
              <a:rPr lang="en-US"/>
              <a:t>SUBHEAD</a:t>
            </a:r>
          </a:p>
        </p:txBody>
      </p:sp>
      <p:sp>
        <p:nvSpPr>
          <p:cNvPr id="7" name="Content Placeholder 2">
            <a:extLst>
              <a:ext uri="{FF2B5EF4-FFF2-40B4-BE49-F238E27FC236}">
                <a16:creationId xmlns:a16="http://schemas.microsoft.com/office/drawing/2014/main" id="{43BB08F5-4847-B441-864C-C90620B424D5}"/>
              </a:ext>
            </a:extLst>
          </p:cNvPr>
          <p:cNvSpPr>
            <a:spLocks noGrp="1"/>
          </p:cNvSpPr>
          <p:nvPr>
            <p:ph sz="half" idx="1"/>
          </p:nvPr>
        </p:nvSpPr>
        <p:spPr>
          <a:xfrm>
            <a:off x="342900" y="1550504"/>
            <a:ext cx="3956538" cy="480584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291C90C7-B663-284D-A18C-8CCA9E5AB85E}"/>
              </a:ext>
            </a:extLst>
          </p:cNvPr>
          <p:cNvSpPr>
            <a:spLocks noGrp="1"/>
          </p:cNvSpPr>
          <p:nvPr>
            <p:ph sz="half" idx="14"/>
          </p:nvPr>
        </p:nvSpPr>
        <p:spPr>
          <a:xfrm>
            <a:off x="4510273" y="1214438"/>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564E273-4A13-B64B-91E6-37B5143A3FB3}"/>
              </a:ext>
            </a:extLst>
          </p:cNvPr>
          <p:cNvSpPr>
            <a:spLocks noGrp="1"/>
          </p:cNvSpPr>
          <p:nvPr>
            <p:ph type="ftr" sz="quarter" idx="15"/>
          </p:nvPr>
        </p:nvSpPr>
        <p:spPr/>
        <p:txBody>
          <a:bodyPr/>
          <a:lstStyle/>
          <a:p>
            <a:pPr algn="r"/>
            <a:r>
              <a:rPr lang="en-US"/>
              <a:t>EXAMPLE |</a:t>
            </a:r>
            <a:endParaRPr lang="en-US" b="1"/>
          </a:p>
        </p:txBody>
      </p:sp>
      <p:sp>
        <p:nvSpPr>
          <p:cNvPr id="5" name="Slide Number Placeholder 4">
            <a:extLst>
              <a:ext uri="{FF2B5EF4-FFF2-40B4-BE49-F238E27FC236}">
                <a16:creationId xmlns:a16="http://schemas.microsoft.com/office/drawing/2014/main" id="{9BA2C1B1-19CE-244E-B8B3-6DB9D79ECCD1}"/>
              </a:ext>
            </a:extLst>
          </p:cNvPr>
          <p:cNvSpPr>
            <a:spLocks noGrp="1"/>
          </p:cNvSpPr>
          <p:nvPr>
            <p:ph type="sldNum" sz="quarter" idx="16"/>
          </p:nvPr>
        </p:nvSpPr>
        <p:spPr/>
        <p:txBody>
          <a:bodyPr/>
          <a:lstStyle/>
          <a:p>
            <a:fld id="{75D19296-C1D5-624E-9CD9-BEC27DF79645}" type="slidenum">
              <a:rPr lang="en-US" smtClean="0"/>
              <a:pPr/>
              <a:t>‹#›</a:t>
            </a:fld>
            <a:endParaRPr lang="en-US" sz="1200"/>
          </a:p>
        </p:txBody>
      </p:sp>
    </p:spTree>
    <p:extLst>
      <p:ext uri="{BB962C8B-B14F-4D97-AF65-F5344CB8AC3E}">
        <p14:creationId xmlns:p14="http://schemas.microsoft.com/office/powerpoint/2010/main" val="23802035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8_Content Slide - Column 2 Righ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7845410" y="1214438"/>
            <a:ext cx="395653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04800" y="1214438"/>
            <a:ext cx="729167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3" name="Slide Number Placeholder 2">
            <a:extLst>
              <a:ext uri="{FF2B5EF4-FFF2-40B4-BE49-F238E27FC236}">
                <a16:creationId xmlns:a16="http://schemas.microsoft.com/office/drawing/2014/main" id="{6B6DC6A4-B8E4-684F-B421-83CAE081B28E}"/>
              </a:ext>
            </a:extLst>
          </p:cNvPr>
          <p:cNvSpPr>
            <a:spLocks noGrp="1"/>
          </p:cNvSpPr>
          <p:nvPr>
            <p:ph type="sldNum" sz="quarter" idx="15"/>
          </p:nvPr>
        </p:nvSpPr>
        <p:spPr/>
        <p:txBody>
          <a:bodyPr/>
          <a:lstStyle/>
          <a:p>
            <a:fld id="{75D19296-C1D5-624E-9CD9-BEC27DF79645}" type="slidenum">
              <a:rPr lang="en-US" smtClean="0"/>
              <a:pPr/>
              <a:t>‹#›</a:t>
            </a:fld>
            <a:endParaRPr lang="en-US"/>
          </a:p>
        </p:txBody>
      </p:sp>
      <p:sp>
        <p:nvSpPr>
          <p:cNvPr id="6" name="Footer Placeholder 5">
            <a:extLst>
              <a:ext uri="{FF2B5EF4-FFF2-40B4-BE49-F238E27FC236}">
                <a16:creationId xmlns:a16="http://schemas.microsoft.com/office/drawing/2014/main" id="{3FC32976-1E08-6441-B353-355C728BD3E4}"/>
              </a:ext>
            </a:extLst>
          </p:cNvPr>
          <p:cNvSpPr>
            <a:spLocks noGrp="1"/>
          </p:cNvSpPr>
          <p:nvPr>
            <p:ph type="ftr" sz="quarter" idx="16"/>
          </p:nvPr>
        </p:nvSpPr>
        <p:spPr/>
        <p:txBody>
          <a:bodyPr/>
          <a:lstStyle/>
          <a:p>
            <a:pPr algn="r"/>
            <a:r>
              <a:rPr lang="en-US"/>
              <a:t>EXAMPLE |</a:t>
            </a:r>
            <a:endParaRPr lang="en-US" b="1"/>
          </a:p>
        </p:txBody>
      </p:sp>
    </p:spTree>
    <p:extLst>
      <p:ext uri="{BB962C8B-B14F-4D97-AF65-F5344CB8AC3E}">
        <p14:creationId xmlns:p14="http://schemas.microsoft.com/office/powerpoint/2010/main" val="240185504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9_Content Slide - Column 3">
    <p:spTree>
      <p:nvGrpSpPr>
        <p:cNvPr id="1" name=""/>
        <p:cNvGrpSpPr/>
        <p:nvPr/>
      </p:nvGrpSpPr>
      <p:grpSpPr>
        <a:xfrm>
          <a:off x="0" y="0"/>
          <a:ext cx="0" cy="0"/>
          <a:chOff x="0" y="0"/>
          <a:chExt cx="0" cy="0"/>
        </a:xfrm>
      </p:grpSpPr>
      <p:cxnSp>
        <p:nvCxnSpPr>
          <p:cNvPr id="9" name="Google Shape;326;p29">
            <a:extLst>
              <a:ext uri="{FF2B5EF4-FFF2-40B4-BE49-F238E27FC236}">
                <a16:creationId xmlns:a16="http://schemas.microsoft.com/office/drawing/2014/main" id="{503E85D5-8767-A04E-BC11-682A4D510D61}"/>
              </a:ext>
            </a:extLst>
          </p:cNvPr>
          <p:cNvCxnSpPr>
            <a:cxnSpLocks/>
          </p:cNvCxnSpPr>
          <p:nvPr userDrawn="1"/>
        </p:nvCxnSpPr>
        <p:spPr>
          <a:xfrm>
            <a:off x="4094000" y="1168059"/>
            <a:ext cx="0" cy="5319619"/>
          </a:xfrm>
          <a:prstGeom prst="straightConnector1">
            <a:avLst/>
          </a:prstGeom>
          <a:noFill/>
          <a:ln w="12700" cap="rnd" cmpd="sng">
            <a:solidFill>
              <a:srgbClr val="E9AA1B"/>
            </a:solidFill>
            <a:prstDash val="dash"/>
            <a:round/>
            <a:headEnd type="none" w="med" len="med"/>
            <a:tailEnd type="none" w="med" len="med"/>
          </a:ln>
        </p:spPr>
      </p:cxnSp>
      <p:cxnSp>
        <p:nvCxnSpPr>
          <p:cNvPr id="10" name="Google Shape;326;p29">
            <a:extLst>
              <a:ext uri="{FF2B5EF4-FFF2-40B4-BE49-F238E27FC236}">
                <a16:creationId xmlns:a16="http://schemas.microsoft.com/office/drawing/2014/main" id="{E2CDBC1B-0A35-454D-9607-A4FE2776EAFE}"/>
              </a:ext>
            </a:extLst>
          </p:cNvPr>
          <p:cNvCxnSpPr>
            <a:cxnSpLocks/>
          </p:cNvCxnSpPr>
          <p:nvPr userDrawn="1"/>
        </p:nvCxnSpPr>
        <p:spPr>
          <a:xfrm>
            <a:off x="8020096" y="1168059"/>
            <a:ext cx="0" cy="5319619"/>
          </a:xfrm>
          <a:prstGeom prst="straightConnector1">
            <a:avLst/>
          </a:prstGeom>
          <a:noFill/>
          <a:ln w="12700" cap="rnd" cmpd="sng">
            <a:solidFill>
              <a:srgbClr val="E9AA1B"/>
            </a:solidFill>
            <a:prstDash val="dash"/>
            <a:round/>
            <a:headEnd type="none" w="med" len="med"/>
            <a:tailEnd type="none" w="med" len="med"/>
          </a:ln>
        </p:spPr>
      </p:cxn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8171062" y="1214438"/>
            <a:ext cx="3630885"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18868" y="1214438"/>
            <a:ext cx="362416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11" name="Content Placeholder 2">
            <a:extLst>
              <a:ext uri="{FF2B5EF4-FFF2-40B4-BE49-F238E27FC236}">
                <a16:creationId xmlns:a16="http://schemas.microsoft.com/office/drawing/2014/main" id="{ADEEB947-17C9-FA4A-944D-ED6C1F8EF0F5}"/>
              </a:ext>
            </a:extLst>
          </p:cNvPr>
          <p:cNvSpPr>
            <a:spLocks noGrp="1"/>
          </p:cNvSpPr>
          <p:nvPr>
            <p:ph sz="half" idx="15"/>
          </p:nvPr>
        </p:nvSpPr>
        <p:spPr>
          <a:xfrm>
            <a:off x="4244964" y="1214438"/>
            <a:ext cx="3624168" cy="514191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D840E89-C0F1-0349-80A5-6D506B018199}"/>
              </a:ext>
            </a:extLst>
          </p:cNvPr>
          <p:cNvSpPr>
            <a:spLocks noGrp="1"/>
          </p:cNvSpPr>
          <p:nvPr>
            <p:ph type="sldNum" sz="quarter" idx="16"/>
          </p:nvPr>
        </p:nvSpPr>
        <p:spPr/>
        <p:txBody>
          <a:bodyPr/>
          <a:lstStyle/>
          <a:p>
            <a:fld id="{75D19296-C1D5-624E-9CD9-BEC27DF79645}" type="slidenum">
              <a:rPr lang="en-US" smtClean="0"/>
              <a:pPr/>
              <a:t>‹#›</a:t>
            </a:fld>
            <a:endParaRPr lang="en-US"/>
          </a:p>
        </p:txBody>
      </p:sp>
      <p:sp>
        <p:nvSpPr>
          <p:cNvPr id="6" name="Footer Placeholder 5">
            <a:extLst>
              <a:ext uri="{FF2B5EF4-FFF2-40B4-BE49-F238E27FC236}">
                <a16:creationId xmlns:a16="http://schemas.microsoft.com/office/drawing/2014/main" id="{FA146503-A786-D74A-BA0E-ABD095F8791E}"/>
              </a:ext>
            </a:extLst>
          </p:cNvPr>
          <p:cNvSpPr>
            <a:spLocks noGrp="1"/>
          </p:cNvSpPr>
          <p:nvPr>
            <p:ph type="ftr" sz="quarter" idx="17"/>
          </p:nvPr>
        </p:nvSpPr>
        <p:spPr/>
        <p:txBody>
          <a:bodyPr/>
          <a:lstStyle/>
          <a:p>
            <a:pPr algn="r"/>
            <a:r>
              <a:rPr lang="en-US"/>
              <a:t>EXAMPLE |</a:t>
            </a:r>
            <a:endParaRPr lang="en-US" b="1"/>
          </a:p>
        </p:txBody>
      </p:sp>
    </p:spTree>
    <p:extLst>
      <p:ext uri="{BB962C8B-B14F-4D97-AF65-F5344CB8AC3E}">
        <p14:creationId xmlns:p14="http://schemas.microsoft.com/office/powerpoint/2010/main" val="6541133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BB8B10F-6A1F-3A4C-93FB-A8242DA6770C}"/>
              </a:ext>
            </a:extLst>
          </p:cNvPr>
          <p:cNvSpPr/>
          <p:nvPr userDrawn="1"/>
        </p:nvSpPr>
        <p:spPr>
          <a:xfrm>
            <a:off x="0" y="0"/>
            <a:ext cx="12192000" cy="67362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4947F2E-AE44-9D4A-8504-52C8C1E6A7AB}"/>
              </a:ext>
            </a:extLst>
          </p:cNvPr>
          <p:cNvPicPr>
            <a:picLocks noChangeAspect="1"/>
          </p:cNvPicPr>
          <p:nvPr userDrawn="1"/>
        </p:nvPicPr>
        <p:blipFill>
          <a:blip r:embed="rId2"/>
          <a:stretch>
            <a:fillRect/>
          </a:stretch>
        </p:blipFill>
        <p:spPr>
          <a:xfrm>
            <a:off x="0" y="6736206"/>
            <a:ext cx="12192000" cy="131944"/>
          </a:xfrm>
          <a:prstGeom prst="rect">
            <a:avLst/>
          </a:prstGeom>
        </p:spPr>
      </p:pic>
      <p:pic>
        <p:nvPicPr>
          <p:cNvPr id="3" name="Picture 2">
            <a:extLst>
              <a:ext uri="{FF2B5EF4-FFF2-40B4-BE49-F238E27FC236}">
                <a16:creationId xmlns:a16="http://schemas.microsoft.com/office/drawing/2014/main" id="{E0DB9548-6964-4842-BBE8-7E52D3957441}"/>
              </a:ext>
            </a:extLst>
          </p:cNvPr>
          <p:cNvPicPr>
            <a:picLocks noChangeAspect="1"/>
          </p:cNvPicPr>
          <p:nvPr userDrawn="1"/>
        </p:nvPicPr>
        <p:blipFill>
          <a:blip r:embed="rId3"/>
          <a:stretch>
            <a:fillRect/>
          </a:stretch>
        </p:blipFill>
        <p:spPr>
          <a:xfrm>
            <a:off x="442257" y="237929"/>
            <a:ext cx="2268900" cy="2268900"/>
          </a:xfrm>
          <a:prstGeom prst="rect">
            <a:avLst/>
          </a:prstGeom>
        </p:spPr>
      </p:pic>
      <p:sp>
        <p:nvSpPr>
          <p:cNvPr id="12" name="Text Placeholder 11">
            <a:extLst>
              <a:ext uri="{FF2B5EF4-FFF2-40B4-BE49-F238E27FC236}">
                <a16:creationId xmlns:a16="http://schemas.microsoft.com/office/drawing/2014/main" id="{55B1895F-1224-6A46-9A77-D9375A15653B}"/>
              </a:ext>
            </a:extLst>
          </p:cNvPr>
          <p:cNvSpPr>
            <a:spLocks noGrp="1"/>
          </p:cNvSpPr>
          <p:nvPr>
            <p:ph type="body" sz="quarter" idx="10" hasCustomPrompt="1"/>
          </p:nvPr>
        </p:nvSpPr>
        <p:spPr>
          <a:xfrm>
            <a:off x="2250685" y="1153064"/>
            <a:ext cx="8060934" cy="3855036"/>
          </a:xfrm>
        </p:spPr>
        <p:txBody>
          <a:bodyPr lIns="0" rIns="0">
            <a:normAutofit/>
          </a:bodyPr>
          <a:lstStyle>
            <a:lvl1pPr indent="0">
              <a:lnSpc>
                <a:spcPct val="100000"/>
              </a:lnSpc>
              <a:buNone/>
              <a:defRPr sz="3600" b="1">
                <a:solidFill>
                  <a:schemeClr val="tx2"/>
                </a:solidFill>
                <a:latin typeface="Arial" panose="020B0604020202020204" pitchFamily="34" charset="0"/>
                <a:cs typeface="Arial" panose="020B0604020202020204" pitchFamily="34" charset="0"/>
              </a:defRPr>
            </a:lvl1pPr>
          </a:lstStyle>
          <a:p>
            <a:pPr lvl="0"/>
            <a:r>
              <a:rPr lang="en-US"/>
              <a:t>Our partnership with McChrystal Group has been nothing less than transformational for the company and shareholders have been rewarded with significant value creation.</a:t>
            </a:r>
          </a:p>
        </p:txBody>
      </p:sp>
      <p:sp>
        <p:nvSpPr>
          <p:cNvPr id="14" name="Text Placeholder 13">
            <a:extLst>
              <a:ext uri="{FF2B5EF4-FFF2-40B4-BE49-F238E27FC236}">
                <a16:creationId xmlns:a16="http://schemas.microsoft.com/office/drawing/2014/main" id="{786CD4F4-3C61-394D-B2AC-752CD3D4C83E}"/>
              </a:ext>
            </a:extLst>
          </p:cNvPr>
          <p:cNvSpPr>
            <a:spLocks noGrp="1"/>
          </p:cNvSpPr>
          <p:nvPr>
            <p:ph type="body" sz="quarter" idx="11" hasCustomPrompt="1"/>
          </p:nvPr>
        </p:nvSpPr>
        <p:spPr>
          <a:xfrm>
            <a:off x="2363616" y="5191345"/>
            <a:ext cx="5767388" cy="449799"/>
          </a:xfrm>
        </p:spPr>
        <p:txBody>
          <a:bodyPr/>
          <a:lstStyle>
            <a:lvl1pPr>
              <a:buNone/>
              <a:defRPr>
                <a:solidFill>
                  <a:schemeClr val="accent1"/>
                </a:solidFill>
              </a:defRPr>
            </a:lvl1pPr>
          </a:lstStyle>
          <a:p>
            <a:pPr lvl="0"/>
            <a:r>
              <a:rPr lang="en-US"/>
              <a:t>President + Chief Operating Officer</a:t>
            </a:r>
          </a:p>
        </p:txBody>
      </p:sp>
    </p:spTree>
    <p:extLst>
      <p:ext uri="{BB962C8B-B14F-4D97-AF65-F5344CB8AC3E}">
        <p14:creationId xmlns:p14="http://schemas.microsoft.com/office/powerpoint/2010/main" val="41861223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1_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C7BF72-EC2B-5140-87E0-1C4C41FAAEC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4074" r="14074"/>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4947F2E-AE44-9D4A-8504-52C8C1E6A7AB}"/>
              </a:ext>
            </a:extLst>
          </p:cNvPr>
          <p:cNvPicPr>
            <a:picLocks noChangeAspect="1"/>
          </p:cNvPicPr>
          <p:nvPr userDrawn="1"/>
        </p:nvPicPr>
        <p:blipFill>
          <a:blip r:embed="rId3"/>
          <a:stretch>
            <a:fillRect/>
          </a:stretch>
        </p:blipFill>
        <p:spPr>
          <a:xfrm>
            <a:off x="0" y="6736206"/>
            <a:ext cx="12192000" cy="131944"/>
          </a:xfrm>
          <a:prstGeom prst="rect">
            <a:avLst/>
          </a:prstGeom>
        </p:spPr>
      </p:pic>
      <p:pic>
        <p:nvPicPr>
          <p:cNvPr id="3" name="Picture 2">
            <a:extLst>
              <a:ext uri="{FF2B5EF4-FFF2-40B4-BE49-F238E27FC236}">
                <a16:creationId xmlns:a16="http://schemas.microsoft.com/office/drawing/2014/main" id="{E0DB9548-6964-4842-BBE8-7E52D3957441}"/>
              </a:ext>
            </a:extLst>
          </p:cNvPr>
          <p:cNvPicPr>
            <a:picLocks noChangeAspect="1"/>
          </p:cNvPicPr>
          <p:nvPr userDrawn="1"/>
        </p:nvPicPr>
        <p:blipFill>
          <a:blip r:embed="rId4"/>
          <a:srcRect/>
          <a:stretch/>
        </p:blipFill>
        <p:spPr>
          <a:xfrm>
            <a:off x="442257" y="237929"/>
            <a:ext cx="2268900" cy="2268900"/>
          </a:xfrm>
          <a:prstGeom prst="rect">
            <a:avLst/>
          </a:prstGeom>
        </p:spPr>
      </p:pic>
      <p:sp>
        <p:nvSpPr>
          <p:cNvPr id="12" name="Text Placeholder 11">
            <a:extLst>
              <a:ext uri="{FF2B5EF4-FFF2-40B4-BE49-F238E27FC236}">
                <a16:creationId xmlns:a16="http://schemas.microsoft.com/office/drawing/2014/main" id="{55B1895F-1224-6A46-9A77-D9375A15653B}"/>
              </a:ext>
            </a:extLst>
          </p:cNvPr>
          <p:cNvSpPr>
            <a:spLocks noGrp="1"/>
          </p:cNvSpPr>
          <p:nvPr>
            <p:ph type="body" sz="quarter" idx="10" hasCustomPrompt="1"/>
          </p:nvPr>
        </p:nvSpPr>
        <p:spPr>
          <a:xfrm>
            <a:off x="2250685" y="1153064"/>
            <a:ext cx="8060934" cy="3855036"/>
          </a:xfrm>
        </p:spPr>
        <p:txBody>
          <a:bodyPr lIns="0" rIns="0">
            <a:normAutofit/>
          </a:bodyPr>
          <a:lstStyle>
            <a:lvl1pPr indent="0">
              <a:lnSpc>
                <a:spcPct val="100000"/>
              </a:lnSpc>
              <a:buNone/>
              <a:defRPr sz="3600" b="1">
                <a:solidFill>
                  <a:schemeClr val="bg1"/>
                </a:solidFill>
                <a:latin typeface="Arial" panose="020B0604020202020204" pitchFamily="34" charset="0"/>
                <a:cs typeface="Arial" panose="020B0604020202020204" pitchFamily="34" charset="0"/>
              </a:defRPr>
            </a:lvl1pPr>
          </a:lstStyle>
          <a:p>
            <a:pPr lvl="0"/>
            <a:r>
              <a:rPr lang="en-US"/>
              <a:t>Our partnership with McChrystal Group has been nothing less than transformational for the company and shareholders have been rewarded with significant value creation.</a:t>
            </a:r>
          </a:p>
        </p:txBody>
      </p:sp>
      <p:sp>
        <p:nvSpPr>
          <p:cNvPr id="14" name="Text Placeholder 13">
            <a:extLst>
              <a:ext uri="{FF2B5EF4-FFF2-40B4-BE49-F238E27FC236}">
                <a16:creationId xmlns:a16="http://schemas.microsoft.com/office/drawing/2014/main" id="{786CD4F4-3C61-394D-B2AC-752CD3D4C83E}"/>
              </a:ext>
            </a:extLst>
          </p:cNvPr>
          <p:cNvSpPr>
            <a:spLocks noGrp="1"/>
          </p:cNvSpPr>
          <p:nvPr>
            <p:ph type="body" sz="quarter" idx="11" hasCustomPrompt="1"/>
          </p:nvPr>
        </p:nvSpPr>
        <p:spPr>
          <a:xfrm>
            <a:off x="2363616" y="5191345"/>
            <a:ext cx="5767388" cy="449799"/>
          </a:xfrm>
        </p:spPr>
        <p:txBody>
          <a:bodyPr/>
          <a:lstStyle>
            <a:lvl1pPr>
              <a:buNone/>
              <a:defRPr>
                <a:solidFill>
                  <a:schemeClr val="accent1"/>
                </a:solidFill>
              </a:defRPr>
            </a:lvl1pPr>
          </a:lstStyle>
          <a:p>
            <a:pPr lvl="0"/>
            <a:r>
              <a:rPr lang="en-US"/>
              <a:t>President + Chief Operating Officer</a:t>
            </a:r>
          </a:p>
        </p:txBody>
      </p:sp>
    </p:spTree>
    <p:extLst>
      <p:ext uri="{BB962C8B-B14F-4D97-AF65-F5344CB8AC3E}">
        <p14:creationId xmlns:p14="http://schemas.microsoft.com/office/powerpoint/2010/main" val="28462694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2_Case Stud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8C5349-8FCA-8948-B7C6-79DC2FCD4488}"/>
              </a:ext>
            </a:extLst>
          </p:cNvPr>
          <p:cNvSpPr/>
          <p:nvPr userDrawn="1"/>
        </p:nvSpPr>
        <p:spPr>
          <a:xfrm>
            <a:off x="236668" y="524627"/>
            <a:ext cx="279699" cy="2796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939285-02B6-AE49-978B-359F95925B69}"/>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A11985D-292C-F742-B395-53FB7500F5C1}"/>
              </a:ext>
            </a:extLst>
          </p:cNvPr>
          <p:cNvSpPr/>
          <p:nvPr userDrawn="1"/>
        </p:nvSpPr>
        <p:spPr>
          <a:xfrm>
            <a:off x="4120179" y="3467955"/>
            <a:ext cx="8071821" cy="3383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5A92B7-4756-1F4B-9933-D3CEF55A33E3}"/>
              </a:ext>
            </a:extLst>
          </p:cNvPr>
          <p:cNvSpPr/>
          <p:nvPr userDrawn="1"/>
        </p:nvSpPr>
        <p:spPr>
          <a:xfrm>
            <a:off x="4120179" y="6765"/>
            <a:ext cx="8071821" cy="3383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2D9BA4-0C95-154D-B9D3-9821D9ECE353}"/>
              </a:ext>
            </a:extLst>
          </p:cNvPr>
          <p:cNvSpPr>
            <a:spLocks noGrp="1"/>
          </p:cNvSpPr>
          <p:nvPr>
            <p:ph type="title" hasCustomPrompt="1"/>
          </p:nvPr>
        </p:nvSpPr>
        <p:spPr>
          <a:xfrm>
            <a:off x="331639" y="530389"/>
            <a:ext cx="3192477" cy="2109133"/>
          </a:xfrm>
        </p:spPr>
        <p:txBody>
          <a:bodyPr anchor="t"/>
          <a:lstStyle/>
          <a:p>
            <a:r>
              <a:rPr lang="en-US"/>
              <a:t>Title of Case Study</a:t>
            </a:r>
          </a:p>
        </p:txBody>
      </p:sp>
      <p:sp>
        <p:nvSpPr>
          <p:cNvPr id="3" name="Slide Number Placeholder 2">
            <a:extLst>
              <a:ext uri="{FF2B5EF4-FFF2-40B4-BE49-F238E27FC236}">
                <a16:creationId xmlns:a16="http://schemas.microsoft.com/office/drawing/2014/main" id="{6AED276B-B46A-DA4B-9267-B608B8DB4BD5}"/>
              </a:ext>
            </a:extLst>
          </p:cNvPr>
          <p:cNvSpPr>
            <a:spLocks noGrp="1"/>
          </p:cNvSpPr>
          <p:nvPr>
            <p:ph type="sldNum" sz="quarter" idx="10"/>
          </p:nvPr>
        </p:nvSpPr>
        <p:spPr/>
        <p:txBody>
          <a:bodyPr/>
          <a:lstStyle/>
          <a:p>
            <a:fld id="{75D19296-C1D5-624E-9CD9-BEC27DF79645}" type="slidenum">
              <a:rPr lang="en-US" smtClean="0"/>
              <a:pPr/>
              <a:t>‹#›</a:t>
            </a:fld>
            <a:endParaRPr lang="en-US"/>
          </a:p>
        </p:txBody>
      </p:sp>
      <p:sp>
        <p:nvSpPr>
          <p:cNvPr id="7" name="Text Placeholder 6">
            <a:extLst>
              <a:ext uri="{FF2B5EF4-FFF2-40B4-BE49-F238E27FC236}">
                <a16:creationId xmlns:a16="http://schemas.microsoft.com/office/drawing/2014/main" id="{804668AF-65B3-8A4F-B2CE-FB2A66278E89}"/>
              </a:ext>
            </a:extLst>
          </p:cNvPr>
          <p:cNvSpPr>
            <a:spLocks noGrp="1"/>
          </p:cNvSpPr>
          <p:nvPr>
            <p:ph type="body" sz="quarter" idx="11" hasCustomPrompt="1"/>
          </p:nvPr>
        </p:nvSpPr>
        <p:spPr>
          <a:xfrm>
            <a:off x="331150" y="3291840"/>
            <a:ext cx="3192463" cy="306451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Insert the situation text here.</a:t>
            </a:r>
          </a:p>
        </p:txBody>
      </p:sp>
      <p:sp>
        <p:nvSpPr>
          <p:cNvPr id="10" name="TextBox 9">
            <a:extLst>
              <a:ext uri="{FF2B5EF4-FFF2-40B4-BE49-F238E27FC236}">
                <a16:creationId xmlns:a16="http://schemas.microsoft.com/office/drawing/2014/main" id="{4973D7E7-E5F7-3247-A46D-529F2E52239F}"/>
              </a:ext>
            </a:extLst>
          </p:cNvPr>
          <p:cNvSpPr txBox="1"/>
          <p:nvPr userDrawn="1"/>
        </p:nvSpPr>
        <p:spPr>
          <a:xfrm>
            <a:off x="331150" y="2926715"/>
            <a:ext cx="1918217" cy="307777"/>
          </a:xfrm>
          <a:prstGeom prst="rect">
            <a:avLst/>
          </a:prstGeom>
          <a:noFill/>
        </p:spPr>
        <p:txBody>
          <a:bodyPr wrap="none" rtlCol="0">
            <a:spAutoFit/>
          </a:bodyPr>
          <a:lstStyle/>
          <a:p>
            <a:r>
              <a:rPr lang="en-US" sz="1400" b="1" i="0" spc="100" baseline="0">
                <a:solidFill>
                  <a:schemeClr val="accent1"/>
                </a:solidFill>
                <a:latin typeface="Arial Black" panose="020B0604020202020204" pitchFamily="34" charset="0"/>
                <a:cs typeface="Arial Black" panose="020B0604020202020204" pitchFamily="34" charset="0"/>
              </a:rPr>
              <a:t>THE SITUATION</a:t>
            </a:r>
          </a:p>
        </p:txBody>
      </p:sp>
      <p:sp>
        <p:nvSpPr>
          <p:cNvPr id="12" name="TextBox 11">
            <a:extLst>
              <a:ext uri="{FF2B5EF4-FFF2-40B4-BE49-F238E27FC236}">
                <a16:creationId xmlns:a16="http://schemas.microsoft.com/office/drawing/2014/main" id="{89550343-D8E5-9344-A096-4EDC2C1AECCE}"/>
              </a:ext>
            </a:extLst>
          </p:cNvPr>
          <p:cNvSpPr txBox="1"/>
          <p:nvPr userDrawn="1"/>
        </p:nvSpPr>
        <p:spPr>
          <a:xfrm>
            <a:off x="4401932" y="3673385"/>
            <a:ext cx="1673856" cy="307777"/>
          </a:xfrm>
          <a:prstGeom prst="rect">
            <a:avLst/>
          </a:prstGeom>
          <a:noFill/>
        </p:spPr>
        <p:txBody>
          <a:bodyPr wrap="none" rtlCol="0">
            <a:spAutoFit/>
          </a:bodyPr>
          <a:lstStyle/>
          <a:p>
            <a:r>
              <a:rPr lang="en-US" sz="1400" b="1" spc="100" baseline="0">
                <a:solidFill>
                  <a:schemeClr val="bg1"/>
                </a:solidFill>
                <a:latin typeface="Arial" panose="020B0604020202020204" pitchFamily="34" charset="0"/>
                <a:cs typeface="Arial" panose="020B0604020202020204" pitchFamily="34" charset="0"/>
              </a:rPr>
              <a:t>THE SOLUTION</a:t>
            </a:r>
          </a:p>
        </p:txBody>
      </p:sp>
      <p:sp>
        <p:nvSpPr>
          <p:cNvPr id="13" name="Text Placeholder 6">
            <a:extLst>
              <a:ext uri="{FF2B5EF4-FFF2-40B4-BE49-F238E27FC236}">
                <a16:creationId xmlns:a16="http://schemas.microsoft.com/office/drawing/2014/main" id="{7E2691AE-7289-0040-AD4F-C0D22E49665D}"/>
              </a:ext>
            </a:extLst>
          </p:cNvPr>
          <p:cNvSpPr>
            <a:spLocks noGrp="1"/>
          </p:cNvSpPr>
          <p:nvPr>
            <p:ph type="body" sz="quarter" idx="13" hasCustomPrompt="1"/>
          </p:nvPr>
        </p:nvSpPr>
        <p:spPr>
          <a:xfrm>
            <a:off x="4412689" y="655113"/>
            <a:ext cx="7398310" cy="2184437"/>
          </a:xfrm>
        </p:spPr>
        <p:txBody>
          <a:bodyPr>
            <a:normAutofit/>
          </a:bodyPr>
          <a:lstStyle>
            <a:lvl1pPr marL="285750" indent="-285750">
              <a:buFont typeface="Arial" panose="020B0604020202020204" pitchFamily="34" charset="0"/>
              <a:buChar char="•"/>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Insert the challenge bullet points here.</a:t>
            </a:r>
          </a:p>
          <a:p>
            <a:pPr lvl="0"/>
            <a:endParaRPr lang="en-US"/>
          </a:p>
        </p:txBody>
      </p:sp>
      <p:sp>
        <p:nvSpPr>
          <p:cNvPr id="14" name="TextBox 13">
            <a:extLst>
              <a:ext uri="{FF2B5EF4-FFF2-40B4-BE49-F238E27FC236}">
                <a16:creationId xmlns:a16="http://schemas.microsoft.com/office/drawing/2014/main" id="{EBDD156B-331D-4749-8E1E-44FFAE012D10}"/>
              </a:ext>
            </a:extLst>
          </p:cNvPr>
          <p:cNvSpPr txBox="1"/>
          <p:nvPr userDrawn="1"/>
        </p:nvSpPr>
        <p:spPr>
          <a:xfrm>
            <a:off x="4401932" y="289988"/>
            <a:ext cx="1877437" cy="307777"/>
          </a:xfrm>
          <a:prstGeom prst="rect">
            <a:avLst/>
          </a:prstGeom>
          <a:noFill/>
        </p:spPr>
        <p:txBody>
          <a:bodyPr wrap="none" rtlCol="0">
            <a:spAutoFit/>
          </a:bodyPr>
          <a:lstStyle/>
          <a:p>
            <a:r>
              <a:rPr lang="en-US" sz="1400" b="1" spc="100" baseline="0">
                <a:solidFill>
                  <a:schemeClr val="bg1"/>
                </a:solidFill>
                <a:latin typeface="Arial" panose="020B0604020202020204" pitchFamily="34" charset="0"/>
                <a:cs typeface="Arial" panose="020B0604020202020204" pitchFamily="34" charset="0"/>
              </a:rPr>
              <a:t>THE CHALLENGE</a:t>
            </a:r>
          </a:p>
        </p:txBody>
      </p:sp>
      <p:sp>
        <p:nvSpPr>
          <p:cNvPr id="15" name="Text Placeholder 6">
            <a:extLst>
              <a:ext uri="{FF2B5EF4-FFF2-40B4-BE49-F238E27FC236}">
                <a16:creationId xmlns:a16="http://schemas.microsoft.com/office/drawing/2014/main" id="{E5D10BFF-756E-764C-9FC7-EAA06897CF4B}"/>
              </a:ext>
            </a:extLst>
          </p:cNvPr>
          <p:cNvSpPr>
            <a:spLocks noGrp="1"/>
          </p:cNvSpPr>
          <p:nvPr>
            <p:ph type="body" sz="quarter" idx="14" hasCustomPrompt="1"/>
          </p:nvPr>
        </p:nvSpPr>
        <p:spPr>
          <a:xfrm>
            <a:off x="4412689" y="4070784"/>
            <a:ext cx="7398310" cy="2184437"/>
          </a:xfrm>
        </p:spPr>
        <p:txBody>
          <a:bodyPr>
            <a:normAutofit/>
          </a:bodyPr>
          <a:lstStyle>
            <a:lvl1pPr marL="285750" indent="-285750">
              <a:buFont typeface="Arial" panose="020B0604020202020204" pitchFamily="34" charset="0"/>
              <a:buChar char="•"/>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Insert the solution bullet points here.</a:t>
            </a:r>
          </a:p>
          <a:p>
            <a:pPr lvl="0"/>
            <a:endParaRPr lang="en-US"/>
          </a:p>
        </p:txBody>
      </p:sp>
    </p:spTree>
    <p:extLst>
      <p:ext uri="{BB962C8B-B14F-4D97-AF65-F5344CB8AC3E}">
        <p14:creationId xmlns:p14="http://schemas.microsoft.com/office/powerpoint/2010/main" val="90490417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6E00AB-CC6F-FF44-8AAA-B7A9D6B44EE0}"/>
              </a:ext>
            </a:extLst>
          </p:cNvPr>
          <p:cNvPicPr>
            <a:picLocks noChangeAspect="1"/>
          </p:cNvPicPr>
          <p:nvPr userDrawn="1"/>
        </p:nvPicPr>
        <p:blipFill>
          <a:blip r:embed="rId2"/>
          <a:stretch>
            <a:fillRect/>
          </a:stretch>
        </p:blipFill>
        <p:spPr>
          <a:xfrm>
            <a:off x="0" y="68036"/>
            <a:ext cx="12192000" cy="6789964"/>
          </a:xfrm>
          <a:prstGeom prst="rect">
            <a:avLst/>
          </a:prstGeom>
        </p:spPr>
      </p:pic>
    </p:spTree>
    <p:extLst>
      <p:ext uri="{BB962C8B-B14F-4D97-AF65-F5344CB8AC3E}">
        <p14:creationId xmlns:p14="http://schemas.microsoft.com/office/powerpoint/2010/main" val="140616351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23_Copyright">
    <p:bg>
      <p:bgPr>
        <a:solidFill>
          <a:srgbClr val="345C87"/>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664C92-3F8B-4B4A-961F-849E731EDBFD}"/>
              </a:ext>
            </a:extLst>
          </p:cNvPr>
          <p:cNvSpPr/>
          <p:nvPr userDrawn="1"/>
        </p:nvSpPr>
        <p:spPr>
          <a:xfrm>
            <a:off x="0" y="1"/>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439395-5C7A-F64B-8E6A-A567EE8B06C4}"/>
              </a:ext>
            </a:extLst>
          </p:cNvPr>
          <p:cNvPicPr>
            <a:picLocks noChangeAspect="1"/>
          </p:cNvPicPr>
          <p:nvPr/>
        </p:nvPicPr>
        <p:blipFill>
          <a:blip r:embed="rId2"/>
          <a:stretch>
            <a:fillRect/>
          </a:stretch>
        </p:blipFill>
        <p:spPr>
          <a:xfrm>
            <a:off x="1978149" y="2830262"/>
            <a:ext cx="8238370" cy="1197864"/>
          </a:xfrm>
          <a:prstGeom prst="rect">
            <a:avLst/>
          </a:prstGeom>
        </p:spPr>
      </p:pic>
      <p:sp>
        <p:nvSpPr>
          <p:cNvPr id="7" name="TextBox 6">
            <a:extLst>
              <a:ext uri="{FF2B5EF4-FFF2-40B4-BE49-F238E27FC236}">
                <a16:creationId xmlns:a16="http://schemas.microsoft.com/office/drawing/2014/main" id="{125FE6BE-FCB2-9942-A26B-66376A873D06}"/>
              </a:ext>
            </a:extLst>
          </p:cNvPr>
          <p:cNvSpPr txBox="1"/>
          <p:nvPr userDrawn="1"/>
        </p:nvSpPr>
        <p:spPr>
          <a:xfrm>
            <a:off x="2797629" y="5020869"/>
            <a:ext cx="6596743" cy="261610"/>
          </a:xfrm>
          <a:prstGeom prst="rect">
            <a:avLst/>
          </a:prstGeom>
          <a:noFill/>
        </p:spPr>
        <p:txBody>
          <a:bodyPr wrap="square" rtlCol="0">
            <a:spAutoFit/>
          </a:bodyPr>
          <a:lstStyle/>
          <a:p>
            <a:pPr algn="ctr">
              <a:defRPr/>
            </a:pPr>
            <a:r>
              <a:rPr lang="en-US" sz="1100" b="0" i="0">
                <a:solidFill>
                  <a:schemeClr val="bg1"/>
                </a:solidFill>
                <a:latin typeface="Verdana Regular"/>
              </a:rPr>
              <a:t>© 2020 McChrystal Group, LLC. All rights reserved.</a:t>
            </a:r>
          </a:p>
        </p:txBody>
      </p:sp>
    </p:spTree>
    <p:extLst>
      <p:ext uri="{BB962C8B-B14F-4D97-AF65-F5344CB8AC3E}">
        <p14:creationId xmlns:p14="http://schemas.microsoft.com/office/powerpoint/2010/main" val="812009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9_Copyright">
    <p:bg>
      <p:bgPr>
        <a:solidFill>
          <a:srgbClr val="345C8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FCF42-5A72-8D48-AAF9-7C079B60EEFA}"/>
              </a:ext>
            </a:extLst>
          </p:cNvPr>
          <p:cNvPicPr>
            <a:picLocks noChangeAspect="1"/>
          </p:cNvPicPr>
          <p:nvPr/>
        </p:nvPicPr>
        <p:blipFill>
          <a:blip r:embed="rId2"/>
          <a:stretch>
            <a:fillRect/>
          </a:stretch>
        </p:blipFill>
        <p:spPr>
          <a:xfrm>
            <a:off x="0" y="12700"/>
            <a:ext cx="12192000" cy="6858000"/>
          </a:xfrm>
          <a:prstGeom prst="rect">
            <a:avLst/>
          </a:prstGeom>
        </p:spPr>
      </p:pic>
      <p:pic>
        <p:nvPicPr>
          <p:cNvPr id="4" name="Picture 3">
            <a:extLst>
              <a:ext uri="{FF2B5EF4-FFF2-40B4-BE49-F238E27FC236}">
                <a16:creationId xmlns:a16="http://schemas.microsoft.com/office/drawing/2014/main" id="{AC439395-5C7A-F64B-8E6A-A567EE8B06C4}"/>
              </a:ext>
            </a:extLst>
          </p:cNvPr>
          <p:cNvPicPr>
            <a:picLocks noChangeAspect="1"/>
          </p:cNvPicPr>
          <p:nvPr/>
        </p:nvPicPr>
        <p:blipFill>
          <a:blip r:embed="rId3"/>
          <a:stretch>
            <a:fillRect/>
          </a:stretch>
        </p:blipFill>
        <p:spPr>
          <a:xfrm>
            <a:off x="1978149" y="2830262"/>
            <a:ext cx="8238370" cy="1197864"/>
          </a:xfrm>
          <a:prstGeom prst="rect">
            <a:avLst/>
          </a:prstGeom>
        </p:spPr>
      </p:pic>
      <p:sp>
        <p:nvSpPr>
          <p:cNvPr id="6" name="TextBox 5">
            <a:extLst>
              <a:ext uri="{FF2B5EF4-FFF2-40B4-BE49-F238E27FC236}">
                <a16:creationId xmlns:a16="http://schemas.microsoft.com/office/drawing/2014/main" id="{B9AFC3F0-E454-194C-B96D-19DFB54419E4}"/>
              </a:ext>
            </a:extLst>
          </p:cNvPr>
          <p:cNvSpPr txBox="1"/>
          <p:nvPr userDrawn="1"/>
        </p:nvSpPr>
        <p:spPr>
          <a:xfrm>
            <a:off x="2266288" y="5020869"/>
            <a:ext cx="6596743" cy="261610"/>
          </a:xfrm>
          <a:prstGeom prst="rect">
            <a:avLst/>
          </a:prstGeom>
          <a:noFill/>
        </p:spPr>
        <p:txBody>
          <a:bodyPr wrap="square" rtlCol="0">
            <a:spAutoFit/>
          </a:bodyPr>
          <a:lstStyle/>
          <a:p>
            <a:pPr algn="ctr">
              <a:defRPr/>
            </a:pPr>
            <a:r>
              <a:rPr lang="en-US" sz="1100" b="0" i="0" dirty="0">
                <a:solidFill>
                  <a:schemeClr val="bg1"/>
                </a:solidFill>
                <a:latin typeface="Verdana Regular"/>
              </a:rPr>
              <a:t>© 2020 McChrystal Group, LLC. All rights reserved.</a:t>
            </a:r>
          </a:p>
        </p:txBody>
      </p:sp>
    </p:spTree>
    <p:extLst>
      <p:ext uri="{BB962C8B-B14F-4D97-AF65-F5344CB8AC3E}">
        <p14:creationId xmlns:p14="http://schemas.microsoft.com/office/powerpoint/2010/main" val="37449833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24_Copy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65AE7F-169A-8540-AD57-2CBBB3685993}"/>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tretch>
            <a:fillRect/>
          </a:stretch>
        </p:blipFill>
        <p:spPr>
          <a:xfrm>
            <a:off x="1978149" y="2830262"/>
            <a:ext cx="8238370" cy="119786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797629" y="5020869"/>
            <a:ext cx="6596743" cy="261610"/>
          </a:xfrm>
          <a:prstGeom prst="rect">
            <a:avLst/>
          </a:prstGeom>
          <a:noFill/>
        </p:spPr>
        <p:txBody>
          <a:bodyPr wrap="square" rtlCol="0">
            <a:spAutoFit/>
          </a:bodyPr>
          <a:lstStyle/>
          <a:p>
            <a:pPr algn="ctr">
              <a:defRPr/>
            </a:pPr>
            <a:r>
              <a:rPr lang="en-US" sz="1100" b="0" i="0">
                <a:solidFill>
                  <a:schemeClr val="bg1"/>
                </a:solidFill>
                <a:latin typeface="Verdana Regular"/>
              </a:rPr>
              <a:t>© 2020 McChrystal Group, LLC. All rights reserved.</a:t>
            </a:r>
          </a:p>
        </p:txBody>
      </p:sp>
    </p:spTree>
    <p:extLst>
      <p:ext uri="{BB962C8B-B14F-4D97-AF65-F5344CB8AC3E}">
        <p14:creationId xmlns:p14="http://schemas.microsoft.com/office/powerpoint/2010/main" val="37978918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25_Copy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9F628-3794-C345-B071-FBAECDB26368}"/>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rcRect/>
          <a:stretch/>
        </p:blipFill>
        <p:spPr>
          <a:xfrm>
            <a:off x="1978149" y="2918907"/>
            <a:ext cx="8238370" cy="102057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797629" y="5020869"/>
            <a:ext cx="6596743" cy="261610"/>
          </a:xfrm>
          <a:prstGeom prst="rect">
            <a:avLst/>
          </a:prstGeom>
          <a:noFill/>
        </p:spPr>
        <p:txBody>
          <a:bodyPr wrap="square" rtlCol="0">
            <a:spAutoFit/>
          </a:bodyPr>
          <a:lstStyle/>
          <a:p>
            <a:pPr algn="ctr">
              <a:defRPr/>
            </a:pPr>
            <a:r>
              <a:rPr lang="en-US" sz="1100" b="0" i="0">
                <a:solidFill>
                  <a:schemeClr val="tx2"/>
                </a:solidFill>
                <a:latin typeface="Verdana Regular"/>
              </a:rPr>
              <a:t>© 2020 McChrystal Group, LLC. All rights reserved.</a:t>
            </a:r>
          </a:p>
        </p:txBody>
      </p:sp>
    </p:spTree>
    <p:extLst>
      <p:ext uri="{BB962C8B-B14F-4D97-AF65-F5344CB8AC3E}">
        <p14:creationId xmlns:p14="http://schemas.microsoft.com/office/powerpoint/2010/main" val="44735659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Beginning Instructi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9A4B53-63BC-1243-A418-AE2EDBC55282}"/>
              </a:ext>
            </a:extLst>
          </p:cNvPr>
          <p:cNvSpPr>
            <a:spLocks noGrp="1"/>
          </p:cNvSpPr>
          <p:nvPr>
            <p:ph type="sldNum" sz="quarter" idx="10"/>
          </p:nvPr>
        </p:nvSpPr>
        <p:spPr>
          <a:xfrm>
            <a:off x="9261987" y="6391492"/>
            <a:ext cx="2549011" cy="365125"/>
          </a:xfrm>
        </p:spPr>
        <p:txBody>
          <a:bodyPr/>
          <a:lstStyle/>
          <a:p>
            <a:r>
              <a:rPr lang="en-US"/>
              <a:t>DELETE BEFORE SHARING</a:t>
            </a:r>
          </a:p>
        </p:txBody>
      </p:sp>
      <p:sp>
        <p:nvSpPr>
          <p:cNvPr id="4" name="Rectangle 3">
            <a:extLst>
              <a:ext uri="{FF2B5EF4-FFF2-40B4-BE49-F238E27FC236}">
                <a16:creationId xmlns:a16="http://schemas.microsoft.com/office/drawing/2014/main" id="{38A9FEEA-3A89-0540-A53C-0EB12FBC6CFB}"/>
              </a:ext>
            </a:extLst>
          </p:cNvPr>
          <p:cNvSpPr/>
          <p:nvPr userDrawn="1"/>
        </p:nvSpPr>
        <p:spPr>
          <a:xfrm>
            <a:off x="145774" y="384313"/>
            <a:ext cx="543339"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D90775-62C2-DF4B-AE7B-D0DF2E04D614}"/>
              </a:ext>
            </a:extLst>
          </p:cNvPr>
          <p:cNvSpPr txBox="1"/>
          <p:nvPr userDrawn="1"/>
        </p:nvSpPr>
        <p:spPr>
          <a:xfrm>
            <a:off x="2746365" y="1720840"/>
            <a:ext cx="6699270" cy="3416320"/>
          </a:xfrm>
          <a:prstGeom prst="rect">
            <a:avLst/>
          </a:prstGeom>
          <a:noFill/>
        </p:spPr>
        <p:txBody>
          <a:bodyPr wrap="none" rtlCol="0">
            <a:spAutoFit/>
          </a:bodyPr>
          <a:lstStyle/>
          <a:p>
            <a:pPr algn="ctr"/>
            <a:r>
              <a:rPr lang="en-US" sz="3600">
                <a:solidFill>
                  <a:schemeClr val="tx2"/>
                </a:solidFill>
              </a:rPr>
              <a:t>These opening pages are for </a:t>
            </a:r>
            <a:br>
              <a:rPr lang="en-US" sz="3600">
                <a:solidFill>
                  <a:schemeClr val="tx2"/>
                </a:solidFill>
              </a:rPr>
            </a:br>
            <a:r>
              <a:rPr lang="en-US" sz="3600">
                <a:solidFill>
                  <a:schemeClr val="tx2"/>
                </a:solidFill>
              </a:rPr>
              <a:t>INSTRUCTIONAL USE ONLY</a:t>
            </a:r>
          </a:p>
          <a:p>
            <a:pPr algn="ctr"/>
            <a:r>
              <a:rPr lang="en-US" sz="3600">
                <a:solidFill>
                  <a:schemeClr val="tx2"/>
                </a:solidFill>
              </a:rPr>
              <a:t>and are not part of the template.</a:t>
            </a:r>
          </a:p>
          <a:p>
            <a:pPr algn="ctr"/>
            <a:endParaRPr lang="en-US" sz="3600">
              <a:solidFill>
                <a:schemeClr val="tx2"/>
              </a:solidFill>
            </a:endParaRPr>
          </a:p>
          <a:p>
            <a:pPr algn="ctr"/>
            <a:r>
              <a:rPr lang="en-US" sz="3600">
                <a:solidFill>
                  <a:schemeClr val="tx2"/>
                </a:solidFill>
              </a:rPr>
              <a:t>DELETE these instructional pages </a:t>
            </a:r>
            <a:br>
              <a:rPr lang="en-US" sz="3600">
                <a:solidFill>
                  <a:schemeClr val="tx2"/>
                </a:solidFill>
              </a:rPr>
            </a:br>
            <a:r>
              <a:rPr lang="en-US" sz="3600">
                <a:solidFill>
                  <a:schemeClr val="tx2"/>
                </a:solidFill>
              </a:rPr>
              <a:t>before sharing your presentation.</a:t>
            </a:r>
          </a:p>
        </p:txBody>
      </p:sp>
    </p:spTree>
    <p:extLst>
      <p:ext uri="{BB962C8B-B14F-4D97-AF65-F5344CB8AC3E}">
        <p14:creationId xmlns:p14="http://schemas.microsoft.com/office/powerpoint/2010/main" val="40012737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End Instruction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9A4B53-63BC-1243-A418-AE2EDBC55282}"/>
              </a:ext>
            </a:extLst>
          </p:cNvPr>
          <p:cNvSpPr>
            <a:spLocks noGrp="1"/>
          </p:cNvSpPr>
          <p:nvPr>
            <p:ph type="sldNum" sz="quarter" idx="10"/>
          </p:nvPr>
        </p:nvSpPr>
        <p:spPr>
          <a:xfrm>
            <a:off x="9468465" y="6391492"/>
            <a:ext cx="2342533" cy="365125"/>
          </a:xfrm>
        </p:spPr>
        <p:txBody>
          <a:bodyPr/>
          <a:lstStyle/>
          <a:p>
            <a:r>
              <a:rPr lang="en-US"/>
              <a:t>DELETE BEFORE SHARING</a:t>
            </a:r>
          </a:p>
        </p:txBody>
      </p:sp>
      <p:sp>
        <p:nvSpPr>
          <p:cNvPr id="4" name="Rectangle 3">
            <a:extLst>
              <a:ext uri="{FF2B5EF4-FFF2-40B4-BE49-F238E27FC236}">
                <a16:creationId xmlns:a16="http://schemas.microsoft.com/office/drawing/2014/main" id="{38A9FEEA-3A89-0540-A53C-0EB12FBC6CFB}"/>
              </a:ext>
            </a:extLst>
          </p:cNvPr>
          <p:cNvSpPr/>
          <p:nvPr userDrawn="1"/>
        </p:nvSpPr>
        <p:spPr>
          <a:xfrm>
            <a:off x="145774" y="384313"/>
            <a:ext cx="543339" cy="543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6D90775-62C2-DF4B-AE7B-D0DF2E04D614}"/>
              </a:ext>
            </a:extLst>
          </p:cNvPr>
          <p:cNvSpPr txBox="1"/>
          <p:nvPr userDrawn="1"/>
        </p:nvSpPr>
        <p:spPr>
          <a:xfrm>
            <a:off x="2419367" y="1720840"/>
            <a:ext cx="7353295" cy="2308324"/>
          </a:xfrm>
          <a:prstGeom prst="rect">
            <a:avLst/>
          </a:prstGeom>
          <a:noFill/>
        </p:spPr>
        <p:txBody>
          <a:bodyPr wrap="none" rtlCol="0">
            <a:spAutoFit/>
          </a:bodyPr>
          <a:lstStyle/>
          <a:p>
            <a:pPr algn="ctr"/>
            <a:r>
              <a:rPr lang="en-US" sz="3600">
                <a:solidFill>
                  <a:schemeClr val="tx2"/>
                </a:solidFill>
              </a:rPr>
              <a:t>End of instructional pages.</a:t>
            </a:r>
          </a:p>
          <a:p>
            <a:pPr algn="ctr"/>
            <a:endParaRPr lang="en-US" sz="3600">
              <a:solidFill>
                <a:schemeClr val="tx2"/>
              </a:solidFill>
            </a:endParaRPr>
          </a:p>
          <a:p>
            <a:pPr algn="ctr"/>
            <a:r>
              <a:rPr lang="en-US" sz="3600">
                <a:solidFill>
                  <a:schemeClr val="tx2"/>
                </a:solidFill>
              </a:rPr>
              <a:t>DELETE all instructional pages </a:t>
            </a:r>
          </a:p>
          <a:p>
            <a:pPr algn="ctr"/>
            <a:r>
              <a:rPr lang="en-US" sz="3600">
                <a:solidFill>
                  <a:schemeClr val="tx2"/>
                </a:solidFill>
              </a:rPr>
              <a:t>before using the presentation template.</a:t>
            </a:r>
          </a:p>
        </p:txBody>
      </p:sp>
    </p:spTree>
    <p:extLst>
      <p:ext uri="{BB962C8B-B14F-4D97-AF65-F5344CB8AC3E}">
        <p14:creationId xmlns:p14="http://schemas.microsoft.com/office/powerpoint/2010/main" val="412720732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4511-16E1-7D47-86A0-D2CF42BE625F}"/>
              </a:ext>
            </a:extLst>
          </p:cNvPr>
          <p:cNvSpPr>
            <a:spLocks noGrp="1"/>
          </p:cNvSpPr>
          <p:nvPr>
            <p:ph type="title" hasCustomPrompt="1"/>
          </p:nvPr>
        </p:nvSpPr>
        <p:spPr/>
        <p:txBody>
          <a:bodyPr/>
          <a:lstStyle>
            <a:lvl1pPr>
              <a:defRPr/>
            </a:lvl1pPr>
          </a:lstStyle>
          <a:p>
            <a:r>
              <a:rPr lang="en-US"/>
              <a:t>Title | Title Case | One Line Limit</a:t>
            </a:r>
          </a:p>
        </p:txBody>
      </p:sp>
      <p:sp>
        <p:nvSpPr>
          <p:cNvPr id="5" name="Footer Placeholder 4">
            <a:extLst>
              <a:ext uri="{FF2B5EF4-FFF2-40B4-BE49-F238E27FC236}">
                <a16:creationId xmlns:a16="http://schemas.microsoft.com/office/drawing/2014/main" id="{D65649C8-9EFC-3B46-885D-D44F1EC46833}"/>
              </a:ext>
            </a:extLst>
          </p:cNvPr>
          <p:cNvSpPr>
            <a:spLocks noGrp="1"/>
          </p:cNvSpPr>
          <p:nvPr>
            <p:ph type="ftr" sz="quarter" idx="3"/>
          </p:nvPr>
        </p:nvSpPr>
        <p:spPr>
          <a:xfrm>
            <a:off x="7239011" y="6399360"/>
            <a:ext cx="4114800" cy="310896"/>
          </a:xfrm>
          <a:prstGeom prst="rect">
            <a:avLst/>
          </a:prstGeom>
        </p:spPr>
        <p:txBody>
          <a:bodyPr vert="horz" lIns="91440" tIns="45720" rIns="0" bIns="45720" rtlCol="0" anchor="ctr"/>
          <a:lstStyle>
            <a:lvl1pPr algn="r">
              <a:defRPr sz="1100" b="0" i="0">
                <a:solidFill>
                  <a:schemeClr val="tx1"/>
                </a:solidFill>
                <a:latin typeface="Verdana Regular"/>
              </a:defRPr>
            </a:lvl1pPr>
          </a:lstStyle>
          <a:p>
            <a:r>
              <a:rPr lang="en-US">
                <a:cs typeface="Gotham Medium Regular" pitchFamily="2" charset="0"/>
              </a:rPr>
              <a:t>JANSSEN SCG</a:t>
            </a:r>
          </a:p>
        </p:txBody>
      </p:sp>
      <p:sp>
        <p:nvSpPr>
          <p:cNvPr id="8" name="Slide Number Placeholder 5">
            <a:extLst>
              <a:ext uri="{FF2B5EF4-FFF2-40B4-BE49-F238E27FC236}">
                <a16:creationId xmlns:a16="http://schemas.microsoft.com/office/drawing/2014/main" id="{148E5D3A-81C0-C34C-870E-1897AE38B80A}"/>
              </a:ext>
            </a:extLst>
          </p:cNvPr>
          <p:cNvSpPr>
            <a:spLocks noGrp="1"/>
          </p:cNvSpPr>
          <p:nvPr>
            <p:ph type="sldNum" sz="quarter" idx="4"/>
          </p:nvPr>
        </p:nvSpPr>
        <p:spPr bwMode="white">
          <a:xfrm>
            <a:off x="5945127" y="6415509"/>
            <a:ext cx="301753" cy="273845"/>
          </a:xfrm>
          <a:prstGeom prst="rect">
            <a:avLst/>
          </a:prstGeom>
        </p:spPr>
        <p:txBody>
          <a:bodyPr vert="horz" lIns="0" tIns="0" rIns="0" bIns="0" rtlCol="0" anchor="ctr"/>
          <a:lstStyle>
            <a:lvl1pPr algn="ctr">
              <a:defRPr sz="1100" b="0" i="0">
                <a:solidFill>
                  <a:schemeClr val="tx1"/>
                </a:solidFill>
                <a:latin typeface="Verdana Regular"/>
                <a:cs typeface="Verdana Regular"/>
              </a:defRPr>
            </a:lvl1pPr>
          </a:lstStyle>
          <a:p>
            <a:fld id="{6CEC0007-AC06-442F-A3B6-B6C03229AC5B}" type="slidenum">
              <a:rPr lang="en-US" smtClean="0"/>
              <a:pPr/>
              <a:t>‹#›</a:t>
            </a:fld>
            <a:endParaRPr lang="en-US"/>
          </a:p>
        </p:txBody>
      </p:sp>
    </p:spTree>
    <p:extLst>
      <p:ext uri="{BB962C8B-B14F-4D97-AF65-F5344CB8AC3E}">
        <p14:creationId xmlns:p14="http://schemas.microsoft.com/office/powerpoint/2010/main" val="4911165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CA5CEC72-7C57-4E40-A0E2-E362896F7DD0}"/>
              </a:ext>
            </a:extLst>
          </p:cNvPr>
          <p:cNvSpPr>
            <a:spLocks noGrp="1"/>
          </p:cNvSpPr>
          <p:nvPr>
            <p:ph type="sldNum" sz="quarter" idx="10"/>
          </p:nvPr>
        </p:nvSpPr>
        <p:spPr/>
        <p:txBody>
          <a:bodyPr/>
          <a:lstStyle>
            <a:lvl1pPr>
              <a:defRPr/>
            </a:lvl1pPr>
          </a:lstStyle>
          <a:p>
            <a:fld id="{50122CA8-091D-BD4C-8238-845481DAF9AC}" type="slidenum">
              <a:rPr lang="en-US" altLang="en-US"/>
              <a:pPr/>
              <a:t>‹#›</a:t>
            </a:fld>
            <a:endParaRPr lang="en-US" altLang="en-US"/>
          </a:p>
        </p:txBody>
      </p:sp>
    </p:spTree>
    <p:extLst>
      <p:ext uri="{BB962C8B-B14F-4D97-AF65-F5344CB8AC3E}">
        <p14:creationId xmlns:p14="http://schemas.microsoft.com/office/powerpoint/2010/main" val="9428232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C90B991-4C78-A34F-955D-B1A24AB50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11"/>
            <a:ext cx="5551283" cy="6866443"/>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4889241" y="1711163"/>
            <a:ext cx="6708785" cy="2387600"/>
          </a:xfrm>
        </p:spPr>
        <p:txBody>
          <a:bodyPr anchor="b">
            <a:noAutofit/>
          </a:bodyPr>
          <a:lstStyle>
            <a:lvl1pPr algn="r">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0852560" y="5678109"/>
            <a:ext cx="1339439" cy="1192248"/>
          </a:xfrm>
          <a:prstGeom prst="rect">
            <a:avLst/>
          </a:prstGeom>
        </p:spPr>
      </p:pic>
      <p:pic>
        <p:nvPicPr>
          <p:cNvPr id="10" name="Picture 9">
            <a:extLst>
              <a:ext uri="{FF2B5EF4-FFF2-40B4-BE49-F238E27FC236}">
                <a16:creationId xmlns:a16="http://schemas.microsoft.com/office/drawing/2014/main" id="{E659FCC1-F670-9E48-91A9-39E3BC8543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7128" y="4842930"/>
            <a:ext cx="3390900" cy="420067"/>
          </a:xfrm>
          <a:prstGeom prst="rect">
            <a:avLst/>
          </a:prstGeom>
        </p:spPr>
      </p:pic>
      <p:cxnSp>
        <p:nvCxnSpPr>
          <p:cNvPr id="11" name="Straight Connector 10">
            <a:extLst>
              <a:ext uri="{FF2B5EF4-FFF2-40B4-BE49-F238E27FC236}">
                <a16:creationId xmlns:a16="http://schemas.microsoft.com/office/drawing/2014/main" id="{29D1A1B6-948C-754A-921C-D15F802BA779}"/>
              </a:ext>
            </a:extLst>
          </p:cNvPr>
          <p:cNvCxnSpPr>
            <a:cxnSpLocks/>
          </p:cNvCxnSpPr>
          <p:nvPr userDrawn="1"/>
        </p:nvCxnSpPr>
        <p:spPr>
          <a:xfrm>
            <a:off x="9967552" y="44904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02182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3_Contents">
    <p:spTree>
      <p:nvGrpSpPr>
        <p:cNvPr id="1" name=""/>
        <p:cNvGrpSpPr/>
        <p:nvPr/>
      </p:nvGrpSpPr>
      <p:grpSpPr>
        <a:xfrm>
          <a:off x="0" y="0"/>
          <a:ext cx="0" cy="0"/>
          <a:chOff x="0" y="0"/>
          <a:chExt cx="0" cy="0"/>
        </a:xfrm>
      </p:grpSpPr>
      <p:pic>
        <p:nvPicPr>
          <p:cNvPr id="9" name="Google Shape;13;p2">
            <a:extLst>
              <a:ext uri="{FF2B5EF4-FFF2-40B4-BE49-F238E27FC236}">
                <a16:creationId xmlns:a16="http://schemas.microsoft.com/office/drawing/2014/main" id="{1064A63E-1B38-B041-8510-4D88FA04DD5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 y="492270"/>
            <a:ext cx="3872747" cy="5818883"/>
          </a:xfrm>
          <a:prstGeom prst="rect">
            <a:avLst/>
          </a:prstGeom>
          <a:noFill/>
          <a:ln>
            <a:noFill/>
          </a:ln>
        </p:spPr>
      </p:pic>
      <p:sp>
        <p:nvSpPr>
          <p:cNvPr id="8" name="Google Shape;14;p2">
            <a:extLst>
              <a:ext uri="{FF2B5EF4-FFF2-40B4-BE49-F238E27FC236}">
                <a16:creationId xmlns:a16="http://schemas.microsoft.com/office/drawing/2014/main" id="{D619917C-EE3E-CB48-B603-2FD9FD81D605}"/>
              </a:ext>
            </a:extLst>
          </p:cNvPr>
          <p:cNvSpPr/>
          <p:nvPr userDrawn="1"/>
        </p:nvSpPr>
        <p:spPr>
          <a:xfrm>
            <a:off x="0" y="492270"/>
            <a:ext cx="3872748" cy="5818883"/>
          </a:xfrm>
          <a:prstGeom prst="rect">
            <a:avLst/>
          </a:prstGeom>
          <a:solidFill>
            <a:srgbClr val="073763">
              <a:alpha val="3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4AC0E8C-41B9-F147-8BE8-E8FC609D7060}"/>
              </a:ext>
            </a:extLst>
          </p:cNvPr>
          <p:cNvSpPr/>
          <p:nvPr userDrawn="1"/>
        </p:nvSpPr>
        <p:spPr>
          <a:xfrm>
            <a:off x="465908" y="2045381"/>
            <a:ext cx="4360439" cy="3027599"/>
          </a:xfrm>
          <a:prstGeom prst="rect">
            <a:avLst/>
          </a:prstGeom>
          <a:solidFill>
            <a:srgbClr val="EAAA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5">
            <a:extLst>
              <a:ext uri="{FF2B5EF4-FFF2-40B4-BE49-F238E27FC236}">
                <a16:creationId xmlns:a16="http://schemas.microsoft.com/office/drawing/2014/main" id="{2B98BB86-2FD4-FC44-8246-C76FA5EF01F8}"/>
              </a:ext>
            </a:extLst>
          </p:cNvPr>
          <p:cNvSpPr>
            <a:spLocks noGrp="1"/>
          </p:cNvSpPr>
          <p:nvPr>
            <p:ph type="body" sz="quarter" idx="10" hasCustomPrompt="1"/>
          </p:nvPr>
        </p:nvSpPr>
        <p:spPr>
          <a:xfrm>
            <a:off x="6453188" y="14575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7" name="Text Placeholder 25">
            <a:extLst>
              <a:ext uri="{FF2B5EF4-FFF2-40B4-BE49-F238E27FC236}">
                <a16:creationId xmlns:a16="http://schemas.microsoft.com/office/drawing/2014/main" id="{64CA00A0-A61D-A04D-AE29-4C04CB93880D}"/>
              </a:ext>
            </a:extLst>
          </p:cNvPr>
          <p:cNvSpPr>
            <a:spLocks noGrp="1"/>
          </p:cNvSpPr>
          <p:nvPr>
            <p:ph type="body" sz="quarter" idx="11" hasCustomPrompt="1"/>
          </p:nvPr>
        </p:nvSpPr>
        <p:spPr>
          <a:xfrm>
            <a:off x="6453188" y="357401"/>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8" name="Text Placeholder 25">
            <a:extLst>
              <a:ext uri="{FF2B5EF4-FFF2-40B4-BE49-F238E27FC236}">
                <a16:creationId xmlns:a16="http://schemas.microsoft.com/office/drawing/2014/main" id="{2FDD35E2-F2C4-3442-A671-E930313BBF9D}"/>
              </a:ext>
            </a:extLst>
          </p:cNvPr>
          <p:cNvSpPr>
            <a:spLocks noGrp="1"/>
          </p:cNvSpPr>
          <p:nvPr>
            <p:ph type="body" sz="quarter" idx="12" hasCustomPrompt="1"/>
          </p:nvPr>
        </p:nvSpPr>
        <p:spPr>
          <a:xfrm>
            <a:off x="6453188" y="2543388"/>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9" name="Text Placeholder 25">
            <a:extLst>
              <a:ext uri="{FF2B5EF4-FFF2-40B4-BE49-F238E27FC236}">
                <a16:creationId xmlns:a16="http://schemas.microsoft.com/office/drawing/2014/main" id="{9DCECE56-3C01-874E-B3E1-A338BF702A65}"/>
              </a:ext>
            </a:extLst>
          </p:cNvPr>
          <p:cNvSpPr>
            <a:spLocks noGrp="1"/>
          </p:cNvSpPr>
          <p:nvPr>
            <p:ph type="body" sz="quarter" idx="13" hasCustomPrompt="1"/>
          </p:nvPr>
        </p:nvSpPr>
        <p:spPr>
          <a:xfrm>
            <a:off x="6453188" y="3657813"/>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0" name="Text Placeholder 25">
            <a:extLst>
              <a:ext uri="{FF2B5EF4-FFF2-40B4-BE49-F238E27FC236}">
                <a16:creationId xmlns:a16="http://schemas.microsoft.com/office/drawing/2014/main" id="{D327ACBD-CB9C-3F4A-B789-CC6F812C3B2A}"/>
              </a:ext>
            </a:extLst>
          </p:cNvPr>
          <p:cNvSpPr>
            <a:spLocks noGrp="1"/>
          </p:cNvSpPr>
          <p:nvPr>
            <p:ph type="body" sz="quarter" idx="14" hasCustomPrompt="1"/>
          </p:nvPr>
        </p:nvSpPr>
        <p:spPr>
          <a:xfrm>
            <a:off x="6453188" y="4729376"/>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1" name="Text Placeholder 25">
            <a:extLst>
              <a:ext uri="{FF2B5EF4-FFF2-40B4-BE49-F238E27FC236}">
                <a16:creationId xmlns:a16="http://schemas.microsoft.com/office/drawing/2014/main" id="{5C0346CF-14AF-0C48-B906-ECA66D2E5A94}"/>
              </a:ext>
            </a:extLst>
          </p:cNvPr>
          <p:cNvSpPr>
            <a:spLocks noGrp="1"/>
          </p:cNvSpPr>
          <p:nvPr>
            <p:ph type="body" sz="quarter" idx="15" hasCustomPrompt="1"/>
          </p:nvPr>
        </p:nvSpPr>
        <p:spPr>
          <a:xfrm>
            <a:off x="6453188" y="58009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2" name="TextBox 31">
            <a:extLst>
              <a:ext uri="{FF2B5EF4-FFF2-40B4-BE49-F238E27FC236}">
                <a16:creationId xmlns:a16="http://schemas.microsoft.com/office/drawing/2014/main" id="{5B00DC2F-BCE5-3249-984D-425A63B0CE5D}"/>
              </a:ext>
            </a:extLst>
          </p:cNvPr>
          <p:cNvSpPr txBox="1"/>
          <p:nvPr userDrawn="1"/>
        </p:nvSpPr>
        <p:spPr>
          <a:xfrm>
            <a:off x="1163188" y="3231878"/>
            <a:ext cx="2965877" cy="646331"/>
          </a:xfrm>
          <a:prstGeom prst="rect">
            <a:avLst/>
          </a:prstGeom>
          <a:noFill/>
        </p:spPr>
        <p:txBody>
          <a:bodyPr wrap="none" rtlCol="0">
            <a:spAutoFit/>
          </a:bodyPr>
          <a:lstStyle/>
          <a:p>
            <a:pPr algn="ctr"/>
            <a:r>
              <a:rPr lang="en-US" sz="3600" b="1">
                <a:solidFill>
                  <a:schemeClr val="bg1"/>
                </a:solidFill>
              </a:rPr>
              <a:t>CONTENTS</a:t>
            </a:r>
            <a:endParaRPr lang="en-US" sz="3200" b="1">
              <a:solidFill>
                <a:schemeClr val="bg1"/>
              </a:solidFill>
            </a:endParaRPr>
          </a:p>
        </p:txBody>
      </p:sp>
    </p:spTree>
    <p:extLst>
      <p:ext uri="{BB962C8B-B14F-4D97-AF65-F5344CB8AC3E}">
        <p14:creationId xmlns:p14="http://schemas.microsoft.com/office/powerpoint/2010/main" val="140961797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7_Title 3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1125416"/>
            <a:ext cx="11468100" cy="5330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141730430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8_Title 3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3780238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pic>
        <p:nvPicPr>
          <p:cNvPr id="9" name="Google Shape;13;p2">
            <a:extLst>
              <a:ext uri="{FF2B5EF4-FFF2-40B4-BE49-F238E27FC236}">
                <a16:creationId xmlns:a16="http://schemas.microsoft.com/office/drawing/2014/main" id="{1064A63E-1B38-B041-8510-4D88FA04DD5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 y="492270"/>
            <a:ext cx="3872747" cy="5818883"/>
          </a:xfrm>
          <a:prstGeom prst="rect">
            <a:avLst/>
          </a:prstGeom>
          <a:noFill/>
          <a:ln>
            <a:noFill/>
          </a:ln>
        </p:spPr>
      </p:pic>
      <p:sp>
        <p:nvSpPr>
          <p:cNvPr id="8" name="Google Shape;14;p2">
            <a:extLst>
              <a:ext uri="{FF2B5EF4-FFF2-40B4-BE49-F238E27FC236}">
                <a16:creationId xmlns:a16="http://schemas.microsoft.com/office/drawing/2014/main" id="{D619917C-EE3E-CB48-B603-2FD9FD81D605}"/>
              </a:ext>
            </a:extLst>
          </p:cNvPr>
          <p:cNvSpPr/>
          <p:nvPr userDrawn="1"/>
        </p:nvSpPr>
        <p:spPr>
          <a:xfrm>
            <a:off x="0" y="492270"/>
            <a:ext cx="3872748" cy="5818883"/>
          </a:xfrm>
          <a:prstGeom prst="rect">
            <a:avLst/>
          </a:prstGeom>
          <a:solidFill>
            <a:srgbClr val="073763">
              <a:alpha val="3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4AC0E8C-41B9-F147-8BE8-E8FC609D7060}"/>
              </a:ext>
            </a:extLst>
          </p:cNvPr>
          <p:cNvSpPr/>
          <p:nvPr userDrawn="1"/>
        </p:nvSpPr>
        <p:spPr>
          <a:xfrm>
            <a:off x="465908" y="2045381"/>
            <a:ext cx="4360439" cy="3027599"/>
          </a:xfrm>
          <a:prstGeom prst="rect">
            <a:avLst/>
          </a:prstGeom>
          <a:solidFill>
            <a:srgbClr val="EAAA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2B98BB86-2FD4-FC44-8246-C76FA5EF01F8}"/>
              </a:ext>
            </a:extLst>
          </p:cNvPr>
          <p:cNvSpPr>
            <a:spLocks noGrp="1"/>
          </p:cNvSpPr>
          <p:nvPr>
            <p:ph type="body" sz="quarter" idx="10" hasCustomPrompt="1"/>
          </p:nvPr>
        </p:nvSpPr>
        <p:spPr>
          <a:xfrm>
            <a:off x="6453188" y="14575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7" name="Text Placeholder 25">
            <a:extLst>
              <a:ext uri="{FF2B5EF4-FFF2-40B4-BE49-F238E27FC236}">
                <a16:creationId xmlns:a16="http://schemas.microsoft.com/office/drawing/2014/main" id="{64CA00A0-A61D-A04D-AE29-4C04CB93880D}"/>
              </a:ext>
            </a:extLst>
          </p:cNvPr>
          <p:cNvSpPr>
            <a:spLocks noGrp="1"/>
          </p:cNvSpPr>
          <p:nvPr>
            <p:ph type="body" sz="quarter" idx="11" hasCustomPrompt="1"/>
          </p:nvPr>
        </p:nvSpPr>
        <p:spPr>
          <a:xfrm>
            <a:off x="6453188" y="357401"/>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8" name="Text Placeholder 25">
            <a:extLst>
              <a:ext uri="{FF2B5EF4-FFF2-40B4-BE49-F238E27FC236}">
                <a16:creationId xmlns:a16="http://schemas.microsoft.com/office/drawing/2014/main" id="{2FDD35E2-F2C4-3442-A671-E930313BBF9D}"/>
              </a:ext>
            </a:extLst>
          </p:cNvPr>
          <p:cNvSpPr>
            <a:spLocks noGrp="1"/>
          </p:cNvSpPr>
          <p:nvPr>
            <p:ph type="body" sz="quarter" idx="12" hasCustomPrompt="1"/>
          </p:nvPr>
        </p:nvSpPr>
        <p:spPr>
          <a:xfrm>
            <a:off x="6453188" y="2543388"/>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9" name="Text Placeholder 25">
            <a:extLst>
              <a:ext uri="{FF2B5EF4-FFF2-40B4-BE49-F238E27FC236}">
                <a16:creationId xmlns:a16="http://schemas.microsoft.com/office/drawing/2014/main" id="{9DCECE56-3C01-874E-B3E1-A338BF702A65}"/>
              </a:ext>
            </a:extLst>
          </p:cNvPr>
          <p:cNvSpPr>
            <a:spLocks noGrp="1"/>
          </p:cNvSpPr>
          <p:nvPr>
            <p:ph type="body" sz="quarter" idx="13" hasCustomPrompt="1"/>
          </p:nvPr>
        </p:nvSpPr>
        <p:spPr>
          <a:xfrm>
            <a:off x="6453188" y="3657813"/>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0" name="Text Placeholder 25">
            <a:extLst>
              <a:ext uri="{FF2B5EF4-FFF2-40B4-BE49-F238E27FC236}">
                <a16:creationId xmlns:a16="http://schemas.microsoft.com/office/drawing/2014/main" id="{D327ACBD-CB9C-3F4A-B789-CC6F812C3B2A}"/>
              </a:ext>
            </a:extLst>
          </p:cNvPr>
          <p:cNvSpPr>
            <a:spLocks noGrp="1"/>
          </p:cNvSpPr>
          <p:nvPr>
            <p:ph type="body" sz="quarter" idx="14" hasCustomPrompt="1"/>
          </p:nvPr>
        </p:nvSpPr>
        <p:spPr>
          <a:xfrm>
            <a:off x="6453188" y="4729376"/>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1" name="Text Placeholder 25">
            <a:extLst>
              <a:ext uri="{FF2B5EF4-FFF2-40B4-BE49-F238E27FC236}">
                <a16:creationId xmlns:a16="http://schemas.microsoft.com/office/drawing/2014/main" id="{5C0346CF-14AF-0C48-B906-ECA66D2E5A94}"/>
              </a:ext>
            </a:extLst>
          </p:cNvPr>
          <p:cNvSpPr>
            <a:spLocks noGrp="1"/>
          </p:cNvSpPr>
          <p:nvPr>
            <p:ph type="body" sz="quarter" idx="15" hasCustomPrompt="1"/>
          </p:nvPr>
        </p:nvSpPr>
        <p:spPr>
          <a:xfrm>
            <a:off x="6453188" y="58009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2" name="TextBox 31">
            <a:extLst>
              <a:ext uri="{FF2B5EF4-FFF2-40B4-BE49-F238E27FC236}">
                <a16:creationId xmlns:a16="http://schemas.microsoft.com/office/drawing/2014/main" id="{5B00DC2F-BCE5-3249-984D-425A63B0CE5D}"/>
              </a:ext>
            </a:extLst>
          </p:cNvPr>
          <p:cNvSpPr txBox="1"/>
          <p:nvPr userDrawn="1"/>
        </p:nvSpPr>
        <p:spPr>
          <a:xfrm>
            <a:off x="1163188" y="3231878"/>
            <a:ext cx="2965877" cy="646331"/>
          </a:xfrm>
          <a:prstGeom prst="rect">
            <a:avLst/>
          </a:prstGeom>
          <a:noFill/>
        </p:spPr>
        <p:txBody>
          <a:bodyPr wrap="none" rtlCol="0">
            <a:spAutoFit/>
          </a:bodyPr>
          <a:lstStyle/>
          <a:p>
            <a:pPr algn="ctr"/>
            <a:r>
              <a:rPr lang="en-US" sz="3600" b="1" dirty="0">
                <a:solidFill>
                  <a:schemeClr val="bg1"/>
                </a:solidFill>
              </a:rPr>
              <a:t>CONTENTS</a:t>
            </a:r>
            <a:endParaRPr lang="en-US" sz="3200" b="1" dirty="0">
              <a:solidFill>
                <a:schemeClr val="bg1"/>
              </a:solidFill>
            </a:endParaRPr>
          </a:p>
        </p:txBody>
      </p:sp>
    </p:spTree>
    <p:extLst>
      <p:ext uri="{BB962C8B-B14F-4D97-AF65-F5344CB8AC3E}">
        <p14:creationId xmlns:p14="http://schemas.microsoft.com/office/powerpoint/2010/main" val="4188354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Contact">
    <p:bg>
      <p:bgPr>
        <a:solidFill>
          <a:srgbClr val="345C8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5DE4D6-6C09-5841-8B2C-36313AE534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4826464"/>
          </a:xfrm>
          <a:prstGeom prst="rect">
            <a:avLst/>
          </a:prstGeom>
        </p:spPr>
      </p:pic>
      <p:pic>
        <p:nvPicPr>
          <p:cNvPr id="7" name="Picture 6">
            <a:extLst>
              <a:ext uri="{FF2B5EF4-FFF2-40B4-BE49-F238E27FC236}">
                <a16:creationId xmlns:a16="http://schemas.microsoft.com/office/drawing/2014/main" id="{1318F09F-16CC-7C46-827A-D1568533C66A}"/>
              </a:ext>
            </a:extLst>
          </p:cNvPr>
          <p:cNvPicPr>
            <a:picLocks noChangeAspect="1"/>
          </p:cNvPicPr>
          <p:nvPr userDrawn="1"/>
        </p:nvPicPr>
        <p:blipFill>
          <a:blip r:embed="rId3"/>
          <a:stretch>
            <a:fillRect/>
          </a:stretch>
        </p:blipFill>
        <p:spPr>
          <a:xfrm>
            <a:off x="0" y="3091003"/>
            <a:ext cx="12192000" cy="76553"/>
          </a:xfrm>
          <a:prstGeom prst="rect">
            <a:avLst/>
          </a:prstGeom>
        </p:spPr>
      </p:pic>
      <p:pic>
        <p:nvPicPr>
          <p:cNvPr id="8" name="Picture 7">
            <a:extLst>
              <a:ext uri="{FF2B5EF4-FFF2-40B4-BE49-F238E27FC236}">
                <a16:creationId xmlns:a16="http://schemas.microsoft.com/office/drawing/2014/main" id="{35827918-924E-5E48-86E8-25C5129D88D2}"/>
              </a:ext>
            </a:extLst>
          </p:cNvPr>
          <p:cNvPicPr>
            <a:picLocks noChangeAspect="1"/>
          </p:cNvPicPr>
          <p:nvPr userDrawn="1"/>
        </p:nvPicPr>
        <p:blipFill>
          <a:blip r:embed="rId4"/>
          <a:stretch>
            <a:fillRect/>
          </a:stretch>
        </p:blipFill>
        <p:spPr>
          <a:xfrm>
            <a:off x="3639057" y="772266"/>
            <a:ext cx="4913886" cy="714482"/>
          </a:xfrm>
          <a:prstGeom prst="rect">
            <a:avLst/>
          </a:prstGeom>
        </p:spPr>
      </p:pic>
      <p:sp>
        <p:nvSpPr>
          <p:cNvPr id="9" name="Rectangle 8">
            <a:extLst>
              <a:ext uri="{FF2B5EF4-FFF2-40B4-BE49-F238E27FC236}">
                <a16:creationId xmlns:a16="http://schemas.microsoft.com/office/drawing/2014/main" id="{82187ABD-3D8D-5945-8300-A91C28655E0F}"/>
              </a:ext>
            </a:extLst>
          </p:cNvPr>
          <p:cNvSpPr/>
          <p:nvPr userDrawn="1"/>
        </p:nvSpPr>
        <p:spPr>
          <a:xfrm>
            <a:off x="0" y="3129280"/>
            <a:ext cx="12192000" cy="3728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F90293-B3F5-FB44-9409-80EA2D3DD375}"/>
              </a:ext>
            </a:extLst>
          </p:cNvPr>
          <p:cNvSpPr txBox="1"/>
          <p:nvPr userDrawn="1"/>
        </p:nvSpPr>
        <p:spPr>
          <a:xfrm>
            <a:off x="7342561" y="5323653"/>
            <a:ext cx="2991525" cy="369332"/>
          </a:xfrm>
          <a:prstGeom prst="rect">
            <a:avLst/>
          </a:prstGeom>
          <a:noFill/>
        </p:spPr>
        <p:txBody>
          <a:bodyPr wrap="none" rtlCol="0">
            <a:spAutoFit/>
          </a:bodyPr>
          <a:lstStyle/>
          <a:p>
            <a:pPr algn="l">
              <a:spcAft>
                <a:spcPts val="600"/>
              </a:spcAft>
            </a:pPr>
            <a:r>
              <a:rPr lang="en-US" sz="1800" b="1" dirty="0">
                <a:solidFill>
                  <a:schemeClr val="accent2"/>
                </a:solidFill>
              </a:rPr>
              <a:t>mcchrystalgroup.com</a:t>
            </a:r>
          </a:p>
        </p:txBody>
      </p:sp>
      <p:sp>
        <p:nvSpPr>
          <p:cNvPr id="11" name="TextBox 10">
            <a:extLst>
              <a:ext uri="{FF2B5EF4-FFF2-40B4-BE49-F238E27FC236}">
                <a16:creationId xmlns:a16="http://schemas.microsoft.com/office/drawing/2014/main" id="{D112F97D-D3C5-5E4F-AD2D-35C65C962E7F}"/>
              </a:ext>
            </a:extLst>
          </p:cNvPr>
          <p:cNvSpPr txBox="1"/>
          <p:nvPr userDrawn="1"/>
        </p:nvSpPr>
        <p:spPr>
          <a:xfrm>
            <a:off x="7342561" y="4194438"/>
            <a:ext cx="2699457" cy="646331"/>
          </a:xfrm>
          <a:prstGeom prst="rect">
            <a:avLst/>
          </a:prstGeom>
          <a:noFill/>
        </p:spPr>
        <p:txBody>
          <a:bodyPr wrap="none" rtlCol="0">
            <a:spAutoFit/>
          </a:bodyPr>
          <a:lstStyle/>
          <a:p>
            <a:pPr algn="l">
              <a:spcAft>
                <a:spcPts val="600"/>
              </a:spcAft>
            </a:pPr>
            <a:r>
              <a:rPr lang="en-US" sz="1800" dirty="0">
                <a:solidFill>
                  <a:schemeClr val="bg1"/>
                </a:solidFill>
              </a:rPr>
              <a:t>333 N. Fairfax Street</a:t>
            </a:r>
            <a:br>
              <a:rPr lang="en-US" sz="1800" dirty="0">
                <a:solidFill>
                  <a:schemeClr val="bg1"/>
                </a:solidFill>
              </a:rPr>
            </a:br>
            <a:r>
              <a:rPr lang="en-US" sz="1800" dirty="0">
                <a:solidFill>
                  <a:schemeClr val="bg1"/>
                </a:solidFill>
              </a:rPr>
              <a:t>Alexandria, VA 22314</a:t>
            </a:r>
          </a:p>
        </p:txBody>
      </p:sp>
      <p:pic>
        <p:nvPicPr>
          <p:cNvPr id="12" name="Picture 11">
            <a:extLst>
              <a:ext uri="{FF2B5EF4-FFF2-40B4-BE49-F238E27FC236}">
                <a16:creationId xmlns:a16="http://schemas.microsoft.com/office/drawing/2014/main" id="{9B2C9076-C800-A34C-B07D-8843C870DD5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8859" y="4164806"/>
            <a:ext cx="644039" cy="644039"/>
          </a:xfrm>
          <a:prstGeom prst="rect">
            <a:avLst/>
          </a:prstGeom>
        </p:spPr>
      </p:pic>
      <p:sp>
        <p:nvSpPr>
          <p:cNvPr id="13" name="TextBox 12">
            <a:extLst>
              <a:ext uri="{FF2B5EF4-FFF2-40B4-BE49-F238E27FC236}">
                <a16:creationId xmlns:a16="http://schemas.microsoft.com/office/drawing/2014/main" id="{D44BED9D-49CE-9A4B-8655-CDDC17EE747A}"/>
              </a:ext>
            </a:extLst>
          </p:cNvPr>
          <p:cNvSpPr txBox="1"/>
          <p:nvPr userDrawn="1"/>
        </p:nvSpPr>
        <p:spPr>
          <a:xfrm>
            <a:off x="1714041" y="4302159"/>
            <a:ext cx="4357475" cy="369332"/>
          </a:xfrm>
          <a:prstGeom prst="rect">
            <a:avLst/>
          </a:prstGeom>
          <a:noFill/>
        </p:spPr>
        <p:txBody>
          <a:bodyPr wrap="none" rtlCol="0">
            <a:spAutoFit/>
          </a:bodyPr>
          <a:lstStyle/>
          <a:p>
            <a:pPr algn="l">
              <a:spcAft>
                <a:spcPts val="600"/>
              </a:spcAft>
            </a:pPr>
            <a:r>
              <a:rPr lang="en-US" sz="1800" dirty="0">
                <a:solidFill>
                  <a:schemeClr val="bg1"/>
                </a:solidFill>
              </a:rPr>
              <a:t>Tom.maffey@mcchrystalgroup.com </a:t>
            </a:r>
          </a:p>
        </p:txBody>
      </p:sp>
      <p:pic>
        <p:nvPicPr>
          <p:cNvPr id="14" name="Picture 13">
            <a:extLst>
              <a:ext uri="{FF2B5EF4-FFF2-40B4-BE49-F238E27FC236}">
                <a16:creationId xmlns:a16="http://schemas.microsoft.com/office/drawing/2014/main" id="{F595E860-9969-534C-8ECC-FA9DF84A31A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08859" y="5170911"/>
            <a:ext cx="644039" cy="644039"/>
          </a:xfrm>
          <a:prstGeom prst="rect">
            <a:avLst/>
          </a:prstGeom>
        </p:spPr>
      </p:pic>
      <p:sp>
        <p:nvSpPr>
          <p:cNvPr id="15" name="TextBox 14">
            <a:extLst>
              <a:ext uri="{FF2B5EF4-FFF2-40B4-BE49-F238E27FC236}">
                <a16:creationId xmlns:a16="http://schemas.microsoft.com/office/drawing/2014/main" id="{89423AFE-F467-2E46-82C3-ECDC5D06821A}"/>
              </a:ext>
            </a:extLst>
          </p:cNvPr>
          <p:cNvSpPr txBox="1"/>
          <p:nvPr userDrawn="1"/>
        </p:nvSpPr>
        <p:spPr>
          <a:xfrm>
            <a:off x="1714041" y="5308264"/>
            <a:ext cx="1826141" cy="369332"/>
          </a:xfrm>
          <a:prstGeom prst="rect">
            <a:avLst/>
          </a:prstGeom>
          <a:noFill/>
        </p:spPr>
        <p:txBody>
          <a:bodyPr wrap="none" rtlCol="0">
            <a:spAutoFit/>
          </a:bodyPr>
          <a:lstStyle/>
          <a:p>
            <a:pPr algn="l">
              <a:spcAft>
                <a:spcPts val="600"/>
              </a:spcAft>
            </a:pPr>
            <a:r>
              <a:rPr lang="en-US" sz="1800" dirty="0">
                <a:solidFill>
                  <a:schemeClr val="bg1"/>
                </a:solidFill>
              </a:rPr>
              <a:t>804.426.5647</a:t>
            </a:r>
          </a:p>
        </p:txBody>
      </p:sp>
      <p:pic>
        <p:nvPicPr>
          <p:cNvPr id="16" name="Picture 15">
            <a:extLst>
              <a:ext uri="{FF2B5EF4-FFF2-40B4-BE49-F238E27FC236}">
                <a16:creationId xmlns:a16="http://schemas.microsoft.com/office/drawing/2014/main" id="{0E6483B5-79EC-DD40-A0DA-29C7705831FC}"/>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617060" y="4164805"/>
            <a:ext cx="644040" cy="644040"/>
          </a:xfrm>
          <a:prstGeom prst="rect">
            <a:avLst/>
          </a:prstGeom>
        </p:spPr>
      </p:pic>
      <p:pic>
        <p:nvPicPr>
          <p:cNvPr id="17" name="Picture 16">
            <a:extLst>
              <a:ext uri="{FF2B5EF4-FFF2-40B4-BE49-F238E27FC236}">
                <a16:creationId xmlns:a16="http://schemas.microsoft.com/office/drawing/2014/main" id="{6687FA5D-53EF-5841-9EB3-C56989293A3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17060" y="5172890"/>
            <a:ext cx="640080" cy="640080"/>
          </a:xfrm>
          <a:prstGeom prst="rect">
            <a:avLst/>
          </a:prstGeom>
        </p:spPr>
      </p:pic>
      <p:sp>
        <p:nvSpPr>
          <p:cNvPr id="18" name="TextBox 17">
            <a:extLst>
              <a:ext uri="{FF2B5EF4-FFF2-40B4-BE49-F238E27FC236}">
                <a16:creationId xmlns:a16="http://schemas.microsoft.com/office/drawing/2014/main" id="{E1DF74A3-473A-B14E-B8E4-E227732EF3A5}"/>
              </a:ext>
            </a:extLst>
          </p:cNvPr>
          <p:cNvSpPr txBox="1"/>
          <p:nvPr userDrawn="1"/>
        </p:nvSpPr>
        <p:spPr>
          <a:xfrm>
            <a:off x="4531309" y="1909937"/>
            <a:ext cx="3129382" cy="584775"/>
          </a:xfrm>
          <a:prstGeom prst="rect">
            <a:avLst/>
          </a:prstGeom>
          <a:noFill/>
        </p:spPr>
        <p:txBody>
          <a:bodyPr wrap="none" rtlCol="0">
            <a:spAutoFit/>
          </a:bodyPr>
          <a:lstStyle/>
          <a:p>
            <a:pPr algn="ctr"/>
            <a:r>
              <a:rPr lang="en-US" sz="1600" b="0" i="1" kern="1200" cap="non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Forging Leaders And Teams </a:t>
            </a:r>
            <a:br>
              <a:rPr lang="en-US" sz="1600" b="0" i="1" kern="1200" cap="none" dirty="0">
                <a:solidFill>
                  <a:schemeClr val="bg1"/>
                </a:solidFill>
                <a:effectLst/>
                <a:latin typeface="Verdana" panose="020B0604030504040204" pitchFamily="34" charset="0"/>
                <a:ea typeface="Verdana" panose="020B0604030504040204" pitchFamily="34" charset="0"/>
                <a:cs typeface="Verdana" panose="020B0604030504040204" pitchFamily="34" charset="0"/>
              </a:rPr>
            </a:br>
            <a:r>
              <a:rPr lang="en-US" sz="1600" b="0" i="1" kern="1200" cap="non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For A Complex World</a:t>
            </a:r>
          </a:p>
        </p:txBody>
      </p:sp>
      <p:cxnSp>
        <p:nvCxnSpPr>
          <p:cNvPr id="19" name="Straight Connector 18">
            <a:extLst>
              <a:ext uri="{FF2B5EF4-FFF2-40B4-BE49-F238E27FC236}">
                <a16:creationId xmlns:a16="http://schemas.microsoft.com/office/drawing/2014/main" id="{60C5068E-ED23-B748-B7CF-D09E0F6A28AE}"/>
              </a:ext>
            </a:extLst>
          </p:cNvPr>
          <p:cNvCxnSpPr/>
          <p:nvPr userDrawn="1"/>
        </p:nvCxnSpPr>
        <p:spPr>
          <a:xfrm>
            <a:off x="5560060" y="1712424"/>
            <a:ext cx="107188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14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cSld name="Content Slide - Two Columns w/ 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FAB233-DE6F-D846-BBD8-70724C6B4AB5}"/>
              </a:ext>
            </a:extLst>
          </p:cNvPr>
          <p:cNvSpPr>
            <a:spLocks noGrp="1"/>
          </p:cNvSpPr>
          <p:nvPr>
            <p:ph type="body" idx="1"/>
          </p:nvPr>
        </p:nvSpPr>
        <p:spPr>
          <a:xfrm>
            <a:off x="839788" y="1165661"/>
            <a:ext cx="5157787" cy="756272"/>
          </a:xfrm>
        </p:spPr>
        <p:txBody>
          <a:bodyPr anchor="b"/>
          <a:lstStyle>
            <a:lvl1pPr marL="0" indent="0">
              <a:buNone/>
              <a:defRPr sz="2400" b="0" i="0">
                <a:latin typeface="Verdana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53C714-0591-C74C-9771-33B0A75B2AC5}"/>
              </a:ext>
            </a:extLst>
          </p:cNvPr>
          <p:cNvSpPr>
            <a:spLocks noGrp="1"/>
          </p:cNvSpPr>
          <p:nvPr>
            <p:ph sz="half" idx="2"/>
          </p:nvPr>
        </p:nvSpPr>
        <p:spPr>
          <a:xfrm>
            <a:off x="839788" y="2057400"/>
            <a:ext cx="5157787" cy="413226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BEDB9-2F45-8D44-BA7B-9ED7B412A283}"/>
              </a:ext>
            </a:extLst>
          </p:cNvPr>
          <p:cNvSpPr>
            <a:spLocks noGrp="1"/>
          </p:cNvSpPr>
          <p:nvPr>
            <p:ph type="body" sz="quarter" idx="3"/>
          </p:nvPr>
        </p:nvSpPr>
        <p:spPr>
          <a:xfrm>
            <a:off x="6172200" y="1165661"/>
            <a:ext cx="5183188" cy="756272"/>
          </a:xfrm>
        </p:spPr>
        <p:txBody>
          <a:bodyPr anchor="b"/>
          <a:lstStyle>
            <a:lvl1pPr marL="0" indent="0">
              <a:buNone/>
              <a:defRPr sz="2400" b="0" i="0">
                <a:latin typeface="Verdana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79174-FDE0-734A-A4CC-91E59E2A8F5C}"/>
              </a:ext>
            </a:extLst>
          </p:cNvPr>
          <p:cNvSpPr>
            <a:spLocks noGrp="1"/>
          </p:cNvSpPr>
          <p:nvPr>
            <p:ph sz="quarter" idx="4"/>
          </p:nvPr>
        </p:nvSpPr>
        <p:spPr>
          <a:xfrm>
            <a:off x="6172200" y="2057400"/>
            <a:ext cx="5183188" cy="4132263"/>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578B48ED-D210-074C-888F-B0EBFDE2FD5F}"/>
              </a:ext>
            </a:extLst>
          </p:cNvPr>
          <p:cNvSpPr>
            <a:spLocks noGrp="1"/>
          </p:cNvSpPr>
          <p:nvPr>
            <p:ph type="title" hasCustomPrompt="1"/>
          </p:nvPr>
        </p:nvSpPr>
        <p:spPr>
          <a:xfrm>
            <a:off x="838200" y="365125"/>
            <a:ext cx="10515600" cy="590839"/>
          </a:xfrm>
        </p:spPr>
        <p:txBody>
          <a:bodyPr/>
          <a:lstStyle>
            <a:lvl1pPr>
              <a:defRPr/>
            </a:lvl1pPr>
          </a:lstStyle>
          <a:p>
            <a:r>
              <a:rPr lang="en-US"/>
              <a:t>Title | Title Case | One Line Limit</a:t>
            </a:r>
          </a:p>
        </p:txBody>
      </p:sp>
      <p:sp>
        <p:nvSpPr>
          <p:cNvPr id="12" name="Footer Placeholder 4">
            <a:extLst>
              <a:ext uri="{FF2B5EF4-FFF2-40B4-BE49-F238E27FC236}">
                <a16:creationId xmlns:a16="http://schemas.microsoft.com/office/drawing/2014/main" id="{9C5E30BD-96EF-B844-88D4-BB6E3C940758}"/>
              </a:ext>
            </a:extLst>
          </p:cNvPr>
          <p:cNvSpPr>
            <a:spLocks noGrp="1"/>
          </p:cNvSpPr>
          <p:nvPr>
            <p:ph type="ftr" sz="quarter" idx="10"/>
          </p:nvPr>
        </p:nvSpPr>
        <p:spPr>
          <a:xfrm>
            <a:off x="7239000" y="6399360"/>
            <a:ext cx="4114800" cy="310896"/>
          </a:xfrm>
          <a:prstGeom prst="rect">
            <a:avLst/>
          </a:prstGeom>
        </p:spPr>
        <p:txBody>
          <a:bodyPr vert="horz" lIns="91440" tIns="45720" rIns="0" bIns="45720" rtlCol="0" anchor="ctr"/>
          <a:lstStyle>
            <a:lvl1pPr algn="r">
              <a:defRPr sz="1100" b="0" i="0">
                <a:solidFill>
                  <a:schemeClr val="tx1"/>
                </a:solidFill>
                <a:latin typeface="Verdana Regular"/>
              </a:defRPr>
            </a:lvl1pPr>
          </a:lstStyle>
          <a:p>
            <a:r>
              <a:rPr lang="en-US">
                <a:cs typeface="Gotham Medium Regular" pitchFamily="2" charset="0"/>
              </a:rPr>
              <a:t>VDEM</a:t>
            </a:r>
          </a:p>
        </p:txBody>
      </p:sp>
      <p:sp>
        <p:nvSpPr>
          <p:cNvPr id="13" name="Slide Number Placeholder 5">
            <a:extLst>
              <a:ext uri="{FF2B5EF4-FFF2-40B4-BE49-F238E27FC236}">
                <a16:creationId xmlns:a16="http://schemas.microsoft.com/office/drawing/2014/main" id="{C80C8788-DC2B-2344-8AEE-EB290A231129}"/>
              </a:ext>
            </a:extLst>
          </p:cNvPr>
          <p:cNvSpPr>
            <a:spLocks noGrp="1"/>
          </p:cNvSpPr>
          <p:nvPr>
            <p:ph type="sldNum" sz="quarter" idx="11"/>
          </p:nvPr>
        </p:nvSpPr>
        <p:spPr bwMode="white">
          <a:xfrm>
            <a:off x="5945124" y="6415502"/>
            <a:ext cx="301752" cy="273844"/>
          </a:xfrm>
          <a:prstGeom prst="rect">
            <a:avLst/>
          </a:prstGeom>
        </p:spPr>
        <p:txBody>
          <a:bodyPr vert="horz" lIns="0" tIns="0" rIns="0" bIns="0" rtlCol="0" anchor="ctr"/>
          <a:lstStyle>
            <a:lvl1pPr algn="ctr">
              <a:defRPr sz="1100" b="0" i="0">
                <a:solidFill>
                  <a:schemeClr val="tx1"/>
                </a:solidFill>
                <a:latin typeface="Verdana Regular"/>
                <a:cs typeface="Verdana Regular"/>
              </a:defRPr>
            </a:lvl1pPr>
          </a:lstStyle>
          <a:p>
            <a:fld id="{6CEC0007-AC06-442F-A3B6-B6C03229AC5B}" type="slidenum">
              <a:rPr lang="en-US" smtClean="0"/>
              <a:pPr/>
              <a:t>‹#›</a:t>
            </a:fld>
            <a:endParaRPr lang="en-US"/>
          </a:p>
        </p:txBody>
      </p:sp>
    </p:spTree>
    <p:extLst>
      <p:ext uri="{BB962C8B-B14F-4D97-AF65-F5344CB8AC3E}">
        <p14:creationId xmlns:p14="http://schemas.microsoft.com/office/powerpoint/2010/main" val="87985727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894541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a:extLst>
              <a:ext uri="{FF2B5EF4-FFF2-40B4-BE49-F238E27FC236}">
                <a16:creationId xmlns:a16="http://schemas.microsoft.com/office/drawing/2014/main" id="{CA5CEC72-7C57-4E40-A0E2-E362896F7DD0}"/>
              </a:ext>
            </a:extLst>
          </p:cNvPr>
          <p:cNvSpPr>
            <a:spLocks noGrp="1"/>
          </p:cNvSpPr>
          <p:nvPr>
            <p:ph type="sldNum" sz="quarter" idx="10"/>
          </p:nvPr>
        </p:nvSpPr>
        <p:spPr/>
        <p:txBody>
          <a:bodyPr/>
          <a:lstStyle>
            <a:lvl1pPr>
              <a:defRPr/>
            </a:lvl1pPr>
          </a:lstStyle>
          <a:p>
            <a:fld id="{50122CA8-091D-BD4C-8238-845481DAF9AC}" type="slidenum">
              <a:rPr lang="en-US" altLang="en-US"/>
              <a:pPr/>
              <a:t>‹#›</a:t>
            </a:fld>
            <a:endParaRPr lang="en-US" altLang="en-US"/>
          </a:p>
        </p:txBody>
      </p:sp>
    </p:spTree>
    <p:extLst>
      <p:ext uri="{BB962C8B-B14F-4D97-AF65-F5344CB8AC3E}">
        <p14:creationId xmlns:p14="http://schemas.microsoft.com/office/powerpoint/2010/main" val="22741830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104467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85646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6707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033936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00581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52364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449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4511-16E1-7D47-86A0-D2CF42BE625F}"/>
              </a:ext>
            </a:extLst>
          </p:cNvPr>
          <p:cNvSpPr>
            <a:spLocks noGrp="1"/>
          </p:cNvSpPr>
          <p:nvPr>
            <p:ph type="title" hasCustomPrompt="1"/>
          </p:nvPr>
        </p:nvSpPr>
        <p:spPr/>
        <p:txBody>
          <a:bodyPr/>
          <a:lstStyle>
            <a:lvl1pPr>
              <a:defRPr/>
            </a:lvl1pPr>
          </a:lstStyle>
          <a:p>
            <a:r>
              <a:rPr lang="en-US"/>
              <a:t>Title | Title Case | One Line Limit</a:t>
            </a:r>
          </a:p>
        </p:txBody>
      </p:sp>
      <p:sp>
        <p:nvSpPr>
          <p:cNvPr id="5" name="Footer Placeholder 4">
            <a:extLst>
              <a:ext uri="{FF2B5EF4-FFF2-40B4-BE49-F238E27FC236}">
                <a16:creationId xmlns:a16="http://schemas.microsoft.com/office/drawing/2014/main" id="{D65649C8-9EFC-3B46-885D-D44F1EC46833}"/>
              </a:ext>
            </a:extLst>
          </p:cNvPr>
          <p:cNvSpPr>
            <a:spLocks noGrp="1"/>
          </p:cNvSpPr>
          <p:nvPr>
            <p:ph type="ftr" sz="quarter" idx="3"/>
          </p:nvPr>
        </p:nvSpPr>
        <p:spPr>
          <a:xfrm>
            <a:off x="7239000" y="6399360"/>
            <a:ext cx="4114800" cy="310896"/>
          </a:xfrm>
          <a:prstGeom prst="rect">
            <a:avLst/>
          </a:prstGeom>
        </p:spPr>
        <p:txBody>
          <a:bodyPr vert="horz" lIns="91440" tIns="45720" rIns="0" bIns="45720" rtlCol="0" anchor="ctr"/>
          <a:lstStyle>
            <a:lvl1pPr algn="r">
              <a:defRPr sz="1100" b="0" i="0">
                <a:solidFill>
                  <a:schemeClr val="tx1"/>
                </a:solidFill>
                <a:latin typeface="Verdana Regular"/>
              </a:defRPr>
            </a:lvl1pPr>
          </a:lstStyle>
          <a:p>
            <a:endParaRPr lang="en-US" dirty="0">
              <a:cs typeface="Gotham Medium Regular" pitchFamily="2" charset="0"/>
            </a:endParaRPr>
          </a:p>
        </p:txBody>
      </p:sp>
      <p:sp>
        <p:nvSpPr>
          <p:cNvPr id="8" name="Slide Number Placeholder 5">
            <a:extLst>
              <a:ext uri="{FF2B5EF4-FFF2-40B4-BE49-F238E27FC236}">
                <a16:creationId xmlns:a16="http://schemas.microsoft.com/office/drawing/2014/main" id="{148E5D3A-81C0-C34C-870E-1897AE38B80A}"/>
              </a:ext>
            </a:extLst>
          </p:cNvPr>
          <p:cNvSpPr>
            <a:spLocks noGrp="1"/>
          </p:cNvSpPr>
          <p:nvPr>
            <p:ph type="sldNum" sz="quarter" idx="4"/>
          </p:nvPr>
        </p:nvSpPr>
        <p:spPr bwMode="white">
          <a:xfrm>
            <a:off x="5945124" y="6415502"/>
            <a:ext cx="301752" cy="273844"/>
          </a:xfrm>
          <a:prstGeom prst="rect">
            <a:avLst/>
          </a:prstGeom>
        </p:spPr>
        <p:txBody>
          <a:bodyPr vert="horz" lIns="0" tIns="0" rIns="0" bIns="0" rtlCol="0" anchor="ctr"/>
          <a:lstStyle>
            <a:lvl1pPr algn="ctr">
              <a:defRPr sz="1100" b="0" i="0">
                <a:solidFill>
                  <a:schemeClr val="tx1"/>
                </a:solidFill>
                <a:latin typeface="Verdana Regular"/>
                <a:cs typeface="Verdana Regular"/>
              </a:defRPr>
            </a:lvl1pPr>
          </a:lstStyle>
          <a:p>
            <a:fld id="{6CEC0007-AC06-442F-A3B6-B6C03229AC5B}" type="slidenum">
              <a:rPr lang="en-US" smtClean="0"/>
              <a:pPr/>
              <a:t>‹#›</a:t>
            </a:fld>
            <a:endParaRPr lang="en-US" dirty="0"/>
          </a:p>
        </p:txBody>
      </p:sp>
    </p:spTree>
    <p:extLst>
      <p:ext uri="{BB962C8B-B14F-4D97-AF65-F5344CB8AC3E}">
        <p14:creationId xmlns:p14="http://schemas.microsoft.com/office/powerpoint/2010/main" val="7385805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6876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24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D. Special gray">
    <p:bg>
      <p:bgPr>
        <a:solidFill>
          <a:srgbClr val="7F7F7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681"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2236088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D. Special gray">
    <p:bg>
      <p:bgPr>
        <a:solidFill>
          <a:srgbClr val="7F7F7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8705"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1"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Copyright © 2018 by The Boston Consulting Group, Inc. All rights reserved.</a:t>
            </a:r>
          </a:p>
        </p:txBody>
      </p:sp>
      <p:sp>
        <p:nvSpPr>
          <p:cNvPr id="2" name="Title 1"/>
          <p:cNvSpPr>
            <a:spLocks noGrp="1"/>
          </p:cNvSpPr>
          <p:nvPr>
            <p:ph type="title" hasCustomPrompt="1"/>
          </p:nvPr>
        </p:nvSpPr>
        <p:spPr>
          <a:xfrm>
            <a:off x="630000" y="622800"/>
            <a:ext cx="10933200" cy="332399"/>
          </a:xfrm>
        </p:spPr>
        <p:txBody>
          <a:bodyPr/>
          <a:lstStyle>
            <a:lvl1pPr>
              <a:defRPr>
                <a:solidFill>
                  <a:schemeClr val="bg1"/>
                </a:solidFill>
                <a:latin typeface="EMprint" panose="020B0503020204020204" pitchFamily="34" charset="0"/>
                <a:sym typeface="EMprint" panose="020B0503020204020204" pitchFamily="34" charset="0"/>
              </a:defRPr>
            </a:lvl1pPr>
          </a:lstStyle>
          <a:p>
            <a:r>
              <a:rPr lang="en-US"/>
              <a:t>Click to add title</a:t>
            </a:r>
          </a:p>
        </p:txBody>
      </p:sp>
      <p:sp>
        <p:nvSpPr>
          <p:cNvPr id="8" name="FooterSimple" hidden="1"/>
          <p:cNvSpPr txBox="1"/>
          <p:nvPr userDrawn="1">
            <p:custDataLst>
              <p:tags r:id="rId3"/>
            </p:custDataLst>
          </p:nvPr>
        </p:nvSpPr>
        <p:spPr>
          <a:xfrm rot="16200000">
            <a:off x="10561320" y="5117885"/>
            <a:ext cx="2743200" cy="96950"/>
          </a:xfrm>
          <a:prstGeom prst="rect">
            <a:avLst/>
          </a:prstGeom>
          <a:noFill/>
        </p:spPr>
        <p:txBody>
          <a:bodyPr wrap="square" lIns="0" tIns="0" rIns="0" bIns="0" rtlCol="0" anchor="b">
            <a:spAutoFit/>
          </a:bodyPr>
          <a:lstStyle/>
          <a:p>
            <a:pPr>
              <a:lnSpc>
                <a:spcPct val="90000"/>
              </a:lnSpc>
              <a:spcAft>
                <a:spcPts val="600"/>
              </a:spcAft>
            </a:pPr>
            <a:r>
              <a:rPr lang="en-US" sz="700">
                <a:solidFill>
                  <a:prstClr val="white"/>
                </a:solidFill>
                <a:ea typeface="EMprint" panose="020B0503020204020204" pitchFamily="34" charset="0"/>
                <a:cs typeface="Arial" panose="020B0604020202020204" pitchFamily="34" charset="0"/>
                <a:sym typeface="EMprint" panose="020B0503020204020204" pitchFamily="34" charset="0"/>
              </a:rPr>
              <a:t>181010 - Outstanding Content - v2.pptx</a:t>
            </a:r>
          </a:p>
        </p:txBody>
      </p:sp>
    </p:spTree>
    <p:extLst>
      <p:ext uri="{BB962C8B-B14F-4D97-AF65-F5344CB8AC3E}">
        <p14:creationId xmlns:p14="http://schemas.microsoft.com/office/powerpoint/2010/main" val="35273816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56544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Chronicle Display Black"/>
              </a:defRPr>
            </a:lvl1pPr>
          </a:lstStyle>
          <a:p>
            <a:pPr lvl="0" defTabSz="685800">
              <a:lnSpc>
                <a:spcPct val="85000"/>
              </a:lnSpc>
            </a:pPr>
            <a:r>
              <a:rPr lang="en-US"/>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a:t>Click to edit Master text styles</a:t>
            </a:r>
          </a:p>
        </p:txBody>
      </p:sp>
    </p:spTree>
    <p:extLst>
      <p:ext uri="{BB962C8B-B14F-4D97-AF65-F5344CB8AC3E}">
        <p14:creationId xmlns:p14="http://schemas.microsoft.com/office/powerpoint/2010/main" val="63193647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matchingName="Title Slide - White">
  <p:cSld name="1_Title Slide - White">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ubTitle" idx="1"/>
          </p:nvPr>
        </p:nvSpPr>
        <p:spPr>
          <a:xfrm>
            <a:off x="475327" y="5845180"/>
            <a:ext cx="5594400" cy="505600"/>
          </a:xfrm>
          <a:prstGeom prst="rect">
            <a:avLst/>
          </a:prstGeom>
          <a:noFill/>
          <a:ln>
            <a:noFill/>
          </a:ln>
        </p:spPr>
        <p:txBody>
          <a:bodyPr spcFirstLastPara="1" wrap="square" lIns="0" tIns="0" rIns="0" bIns="0" anchor="b" anchorCtr="0">
            <a:noAutofit/>
          </a:bodyPr>
          <a:lstStyle>
            <a:lvl1pPr marR="0" lvl="0" algn="l" rtl="0">
              <a:lnSpc>
                <a:spcPct val="100000"/>
              </a:lnSpc>
              <a:spcBef>
                <a:spcPts val="1067"/>
              </a:spcBef>
              <a:spcAft>
                <a:spcPts val="0"/>
              </a:spcAft>
              <a:buClr>
                <a:schemeClr val="dk1"/>
              </a:buClr>
              <a:buSzPts val="1800"/>
              <a:buFont typeface="Arial"/>
              <a:buNone/>
              <a:defRPr sz="2400" b="1" i="0" u="none" strike="noStrike" cap="none">
                <a:solidFill>
                  <a:schemeClr val="dk1"/>
                </a:solidFill>
                <a:latin typeface="Open Sans"/>
                <a:ea typeface="Open Sans"/>
                <a:cs typeface="Open Sans"/>
                <a:sym typeface="Open Sans"/>
              </a:defRPr>
            </a:lvl1pPr>
            <a:lvl2pPr marR="0" lvl="1" algn="l" rtl="0">
              <a:lnSpc>
                <a:spcPct val="90000"/>
              </a:lnSpc>
              <a:spcBef>
                <a:spcPts val="533"/>
              </a:spcBef>
              <a:spcAft>
                <a:spcPts val="0"/>
              </a:spcAft>
              <a:buClr>
                <a:schemeClr val="dk1"/>
              </a:buClr>
              <a:buSzPts val="1100"/>
              <a:buFont typeface="Arial"/>
              <a:buNone/>
              <a:defRPr sz="1467" b="0" i="0" u="none" strike="noStrike" cap="none">
                <a:solidFill>
                  <a:schemeClr val="dk1"/>
                </a:solidFill>
                <a:latin typeface="Open Sans"/>
                <a:ea typeface="Open Sans"/>
                <a:cs typeface="Open Sans"/>
                <a:sym typeface="Open Sans"/>
              </a:defRPr>
            </a:lvl2pPr>
            <a:lvl3pPr marR="0" lvl="2" algn="ctr" rtl="0">
              <a:lnSpc>
                <a:spcPct val="90000"/>
              </a:lnSpc>
              <a:spcBef>
                <a:spcPts val="1600"/>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ctr" rtl="0">
              <a:lnSpc>
                <a:spcPct val="90000"/>
              </a:lnSpc>
              <a:spcBef>
                <a:spcPts val="1600"/>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4pPr>
            <a:lvl5pPr marR="0" lvl="4" algn="ctr" rtl="0">
              <a:lnSpc>
                <a:spcPct val="90000"/>
              </a:lnSpc>
              <a:spcBef>
                <a:spcPts val="1600"/>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5pPr>
            <a:lvl6pPr marR="0" lvl="5" algn="ctr" rtl="0">
              <a:lnSpc>
                <a:spcPct val="90000"/>
              </a:lnSpc>
              <a:spcBef>
                <a:spcPts val="1600"/>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6pPr>
            <a:lvl7pPr marR="0" lvl="6" algn="ctr" rtl="0">
              <a:lnSpc>
                <a:spcPct val="90000"/>
              </a:lnSpc>
              <a:spcBef>
                <a:spcPts val="1600"/>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7pPr>
            <a:lvl8pPr marR="0" lvl="7" algn="ctr" rtl="0">
              <a:lnSpc>
                <a:spcPct val="90000"/>
              </a:lnSpc>
              <a:spcBef>
                <a:spcPts val="1600"/>
              </a:spcBef>
              <a:spcAft>
                <a:spcPts val="0"/>
              </a:spcAft>
              <a:buClr>
                <a:schemeClr val="dk1"/>
              </a:buClr>
              <a:buSzPts val="1600"/>
              <a:buFont typeface="Arial"/>
              <a:buNone/>
              <a:defRPr sz="2133" b="0" i="0" u="none" strike="noStrike" cap="none">
                <a:solidFill>
                  <a:schemeClr val="dk1"/>
                </a:solidFill>
                <a:latin typeface="Calibri"/>
                <a:ea typeface="Calibri"/>
                <a:cs typeface="Calibri"/>
                <a:sym typeface="Calibri"/>
              </a:defRPr>
            </a:lvl8pPr>
            <a:lvl9pPr marR="0" lvl="8" algn="ctr" rtl="0">
              <a:lnSpc>
                <a:spcPct val="90000"/>
              </a:lnSpc>
              <a:spcBef>
                <a:spcPts val="1600"/>
              </a:spcBef>
              <a:spcAft>
                <a:spcPts val="1600"/>
              </a:spcAft>
              <a:buClr>
                <a:schemeClr val="dk1"/>
              </a:buClr>
              <a:buSzPts val="1600"/>
              <a:buFont typeface="Arial"/>
              <a:buNone/>
              <a:defRPr sz="2133"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2"/>
          </p:nvPr>
        </p:nvSpPr>
        <p:spPr>
          <a:xfrm>
            <a:off x="404205" y="6362699"/>
            <a:ext cx="5594400" cy="298400"/>
          </a:xfrm>
          <a:prstGeom prst="rect">
            <a:avLst/>
          </a:prstGeom>
          <a:noFill/>
          <a:ln>
            <a:noFill/>
          </a:ln>
        </p:spPr>
        <p:txBody>
          <a:bodyPr spcFirstLastPara="1" wrap="square" lIns="68575" tIns="34275" rIns="68575" bIns="34275" anchor="t" anchorCtr="0">
            <a:noAutofit/>
          </a:bodyPr>
          <a:lstStyle>
            <a:lvl1pPr marL="609585" marR="0" lvl="0" indent="-304792" algn="l" rtl="0">
              <a:lnSpc>
                <a:spcPct val="90000"/>
              </a:lnSpc>
              <a:spcBef>
                <a:spcPts val="1067"/>
              </a:spcBef>
              <a:spcAft>
                <a:spcPts val="0"/>
              </a:spcAft>
              <a:buClr>
                <a:schemeClr val="dk1"/>
              </a:buClr>
              <a:buSzPts val="1500"/>
              <a:buFont typeface="Arial"/>
              <a:buNone/>
              <a:defRPr sz="2000" b="0" i="0" u="none" strike="noStrike" cap="none">
                <a:solidFill>
                  <a:schemeClr val="dk1"/>
                </a:solidFill>
                <a:latin typeface="Open Sans"/>
                <a:ea typeface="Open Sans"/>
                <a:cs typeface="Open Sans"/>
                <a:sym typeface="Open Sans"/>
              </a:defRPr>
            </a:lvl1pPr>
            <a:lvl2pPr marL="1219170" marR="0" lvl="1" indent="-457189" algn="l" rtl="0">
              <a:lnSpc>
                <a:spcPct val="90000"/>
              </a:lnSpc>
              <a:spcBef>
                <a:spcPts val="533"/>
              </a:spcBef>
              <a:spcAft>
                <a:spcPts val="0"/>
              </a:spcAft>
              <a:buClr>
                <a:schemeClr val="lt1"/>
              </a:buClr>
              <a:buSzPts val="1800"/>
              <a:buFont typeface="Arial"/>
              <a:buChar char="•"/>
              <a:defRPr sz="2400" b="0" i="0" u="none" strike="noStrike" cap="none">
                <a:solidFill>
                  <a:schemeClr val="lt1"/>
                </a:solidFill>
                <a:latin typeface="Calibri"/>
                <a:ea typeface="Calibri"/>
                <a:cs typeface="Calibri"/>
                <a:sym typeface="Calibri"/>
              </a:defRPr>
            </a:lvl2pPr>
            <a:lvl3pPr marL="1828754" marR="0" lvl="2" indent="-431789" algn="l" rtl="0">
              <a:lnSpc>
                <a:spcPct val="90000"/>
              </a:lnSpc>
              <a:spcBef>
                <a:spcPts val="1600"/>
              </a:spcBef>
              <a:spcAft>
                <a:spcPts val="0"/>
              </a:spcAft>
              <a:buClr>
                <a:schemeClr val="lt1"/>
              </a:buClr>
              <a:buSzPts val="1500"/>
              <a:buFont typeface="Arial"/>
              <a:buChar char="•"/>
              <a:defRPr sz="2000" b="0" i="0" u="none" strike="noStrike" cap="none">
                <a:solidFill>
                  <a:schemeClr val="lt1"/>
                </a:solidFill>
                <a:latin typeface="Calibri"/>
                <a:ea typeface="Calibri"/>
                <a:cs typeface="Calibri"/>
                <a:sym typeface="Calibri"/>
              </a:defRPr>
            </a:lvl3pPr>
            <a:lvl4pPr marL="2438339" marR="0" lvl="3" indent="-423323" algn="l" rtl="0">
              <a:lnSpc>
                <a:spcPct val="90000"/>
              </a:lnSpc>
              <a:spcBef>
                <a:spcPts val="1600"/>
              </a:spcBef>
              <a:spcAft>
                <a:spcPts val="0"/>
              </a:spcAft>
              <a:buClr>
                <a:schemeClr val="lt1"/>
              </a:buClr>
              <a:buSzPts val="1400"/>
              <a:buFont typeface="Arial"/>
              <a:buChar char="•"/>
              <a:defRPr sz="1867" b="0" i="0" u="none" strike="noStrike" cap="none">
                <a:solidFill>
                  <a:schemeClr val="lt1"/>
                </a:solidFill>
                <a:latin typeface="Calibri"/>
                <a:ea typeface="Calibri"/>
                <a:cs typeface="Calibri"/>
                <a:sym typeface="Calibri"/>
              </a:defRPr>
            </a:lvl4pPr>
            <a:lvl5pPr marL="3047924" marR="0" lvl="4" indent="-423323" algn="l" rtl="0">
              <a:lnSpc>
                <a:spcPct val="90000"/>
              </a:lnSpc>
              <a:spcBef>
                <a:spcPts val="1600"/>
              </a:spcBef>
              <a:spcAft>
                <a:spcPts val="0"/>
              </a:spcAft>
              <a:buClr>
                <a:schemeClr val="lt1"/>
              </a:buClr>
              <a:buSzPts val="1400"/>
              <a:buFont typeface="Arial"/>
              <a:buChar char="•"/>
              <a:defRPr sz="1867" b="0" i="0" u="none" strike="noStrike" cap="none">
                <a:solidFill>
                  <a:schemeClr val="lt1"/>
                </a:solidFill>
                <a:latin typeface="Calibri"/>
                <a:ea typeface="Calibri"/>
                <a:cs typeface="Calibri"/>
                <a:sym typeface="Calibri"/>
              </a:defRPr>
            </a:lvl5pPr>
            <a:lvl6pPr marL="3657509" marR="0" lvl="5"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1600"/>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1600"/>
              </a:spcBef>
              <a:spcAft>
                <a:spcPts val="160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3" name="Google Shape;53;p13"/>
          <p:cNvSpPr>
            <a:spLocks noGrp="1"/>
          </p:cNvSpPr>
          <p:nvPr>
            <p:ph type="pic" idx="3"/>
          </p:nvPr>
        </p:nvSpPr>
        <p:spPr>
          <a:xfrm>
            <a:off x="3393716" y="727595"/>
            <a:ext cx="5400000" cy="54000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35497199"/>
      </p:ext>
    </p:extLst>
  </p:cSld>
  <p:clrMapOvr>
    <a:masterClrMapping/>
  </p:clrMapOvr>
  <p:transition>
    <p:fade/>
  </p:transition>
  <p:extLst>
    <p:ext uri="{DCECCB84-F9BA-43D5-87BE-67443E8EF086}">
      <p15:sldGuideLst xmlns:p15="http://schemas.microsoft.com/office/powerpoint/2012/main">
        <p15:guide id="1" orient="horz" pos="3066">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Tabbed">
    <p:spTree>
      <p:nvGrpSpPr>
        <p:cNvPr id="1" name=""/>
        <p:cNvGrpSpPr/>
        <p:nvPr/>
      </p:nvGrpSpPr>
      <p:grpSpPr>
        <a:xfrm>
          <a:off x="0" y="0"/>
          <a:ext cx="0" cy="0"/>
          <a:chOff x="0" y="0"/>
          <a:chExt cx="0" cy="0"/>
        </a:xfrm>
      </p:grpSpPr>
      <p:pic>
        <p:nvPicPr>
          <p:cNvPr id="73" name="VEST PPT Template (Widescreen)6.png" descr="VEST PPT Template (Widescreen)6.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74" name="Title Text"/>
          <p:cNvSpPr txBox="1">
            <a:spLocks noGrp="1"/>
          </p:cNvSpPr>
          <p:nvPr>
            <p:ph type="body" sz="quarter" idx="13"/>
          </p:nvPr>
        </p:nvSpPr>
        <p:spPr>
          <a:xfrm>
            <a:off x="838166" y="757017"/>
            <a:ext cx="7733110" cy="865778"/>
          </a:xfrm>
          <a:prstGeom prst="rect">
            <a:avLst/>
          </a:prstGeom>
        </p:spPr>
        <p:txBody>
          <a:bodyPr/>
          <a:lstStyle>
            <a:lvl1pPr marL="0" indent="0">
              <a:lnSpc>
                <a:spcPct val="100000"/>
              </a:lnSpc>
              <a:spcBef>
                <a:spcPts val="0"/>
              </a:spcBef>
              <a:buSzTx/>
              <a:buNone/>
              <a:defRPr sz="4200" i="1">
                <a:latin typeface="Source Sans Pro Black"/>
                <a:ea typeface="Source Sans Pro Black"/>
                <a:cs typeface="Source Sans Pro Black"/>
                <a:sym typeface="Source Sans Pro Black"/>
              </a:defRPr>
            </a:lvl1pPr>
          </a:lstStyle>
          <a:p>
            <a:r>
              <a:t>Title Text</a:t>
            </a:r>
          </a:p>
        </p:txBody>
      </p:sp>
      <p:sp>
        <p:nvSpPr>
          <p:cNvPr id="75" name="Body Level One…"/>
          <p:cNvSpPr txBox="1">
            <a:spLocks noGrp="1"/>
          </p:cNvSpPr>
          <p:nvPr>
            <p:ph type="body" sz="half" idx="14"/>
          </p:nvPr>
        </p:nvSpPr>
        <p:spPr>
          <a:xfrm>
            <a:off x="838166" y="1808308"/>
            <a:ext cx="7733110" cy="4300808"/>
          </a:xfrm>
          <a:prstGeom prst="rect">
            <a:avLst/>
          </a:prstGeom>
        </p:spPr>
        <p:txBody>
          <a:bodyPr anchor="t"/>
          <a:lstStyle>
            <a:lvl1pPr marL="311150" indent="-311150">
              <a:spcBef>
                <a:spcPts val="2950"/>
              </a:spcBef>
            </a:lvl1pPr>
            <a:lvl2pPr marL="533400" indent="-311150">
              <a:spcBef>
                <a:spcPts val="2950"/>
              </a:spcBef>
            </a:lvl2pPr>
            <a:lvl3pPr marL="755650" indent="-311150">
              <a:spcBef>
                <a:spcPts val="2950"/>
              </a:spcBef>
            </a:lvl3pPr>
            <a:lvl4pPr marL="977900" indent="-311150">
              <a:spcBef>
                <a:spcPts val="2950"/>
              </a:spcBef>
            </a:lvl4pPr>
            <a:lvl5pPr marL="1200150" indent="-311150">
              <a:spcBef>
                <a:spcPts val="2950"/>
              </a:spcBef>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11733159" y="6593535"/>
            <a:ext cx="211900" cy="249238"/>
          </a:xfrm>
          <a:prstGeom prst="rect">
            <a:avLst/>
          </a:prstGeom>
        </p:spPr>
        <p:txBody>
          <a:bodyPr/>
          <a:lstStyle>
            <a:lvl1pPr>
              <a:defRPr>
                <a:solidFill>
                  <a:srgbClr val="5E5E5E"/>
                </a:solidFill>
              </a:defRPr>
            </a:lvl1pPr>
          </a:lstStyle>
          <a:p>
            <a:fld id="{86CB4B4D-7CA3-9044-876B-883B54F8677D}" type="slidenum">
              <a:t>‹#›</a:t>
            </a:fld>
            <a:endParaRPr/>
          </a:p>
        </p:txBody>
      </p:sp>
    </p:spTree>
    <p:extLst>
      <p:ext uri="{BB962C8B-B14F-4D97-AF65-F5344CB8AC3E}">
        <p14:creationId xmlns:p14="http://schemas.microsoft.com/office/powerpoint/2010/main" val="297421671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a:t>BREADCRUMBS</a:t>
            </a:r>
          </a:p>
        </p:txBody>
      </p:sp>
    </p:spTree>
    <p:extLst>
      <p:ext uri="{BB962C8B-B14F-4D97-AF65-F5344CB8AC3E}">
        <p14:creationId xmlns:p14="http://schemas.microsoft.com/office/powerpoint/2010/main" val="2591027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1_Title, Subhead &amp; Breadcrumb">
  <p:cSld name="1_Title, Subhead &amp; Breadcrumb">
    <p:spTree>
      <p:nvGrpSpPr>
        <p:cNvPr id="1" name="Shape 53"/>
        <p:cNvGrpSpPr/>
        <p:nvPr/>
      </p:nvGrpSpPr>
      <p:grpSpPr>
        <a:xfrm>
          <a:off x="0" y="0"/>
          <a:ext cx="0" cy="0"/>
          <a:chOff x="0" y="0"/>
          <a:chExt cx="0" cy="0"/>
        </a:xfrm>
      </p:grpSpPr>
      <p:cxnSp>
        <p:nvCxnSpPr>
          <p:cNvPr id="54" name="Google Shape;54;p14"/>
          <p:cNvCxnSpPr/>
          <p:nvPr/>
        </p:nvCxnSpPr>
        <p:spPr>
          <a:xfrm rot="10800000">
            <a:off x="1676" y="564103"/>
            <a:ext cx="12188800" cy="0"/>
          </a:xfrm>
          <a:prstGeom prst="straightConnector1">
            <a:avLst/>
          </a:prstGeom>
          <a:noFill/>
          <a:ln w="12700" cap="flat" cmpd="sng">
            <a:solidFill>
              <a:srgbClr val="6C5EA4"/>
            </a:solidFill>
            <a:prstDash val="solid"/>
            <a:miter lim="800000"/>
            <a:headEnd type="none" w="sm" len="sm"/>
            <a:tailEnd type="none" w="sm" len="sm"/>
          </a:ln>
        </p:spPr>
      </p:cxnSp>
      <p:sp>
        <p:nvSpPr>
          <p:cNvPr id="55" name="Google Shape;55;p14"/>
          <p:cNvSpPr txBox="1">
            <a:spLocks noGrp="1"/>
          </p:cNvSpPr>
          <p:nvPr>
            <p:ph type="title"/>
          </p:nvPr>
        </p:nvSpPr>
        <p:spPr>
          <a:xfrm>
            <a:off x="186164" y="200311"/>
            <a:ext cx="10332800" cy="3884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5"/>
              </a:buClr>
              <a:buSzPts val="1500"/>
              <a:buFont typeface="Open Sans SemiBold"/>
              <a:buNone/>
              <a:defRPr sz="2000" b="0" i="0" u="none" strike="noStrike" cap="none">
                <a:solidFill>
                  <a:schemeClr val="accent5"/>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56" name="Google Shape;56;p14"/>
          <p:cNvSpPr txBox="1">
            <a:spLocks noGrp="1"/>
          </p:cNvSpPr>
          <p:nvPr>
            <p:ph type="body" idx="1"/>
          </p:nvPr>
        </p:nvSpPr>
        <p:spPr>
          <a:xfrm>
            <a:off x="186164" y="622964"/>
            <a:ext cx="11819200" cy="1808800"/>
          </a:xfrm>
          <a:prstGeom prst="rect">
            <a:avLst/>
          </a:prstGeom>
          <a:noFill/>
          <a:ln>
            <a:noFill/>
          </a:ln>
        </p:spPr>
        <p:txBody>
          <a:bodyPr spcFirstLastPara="1" wrap="square" lIns="91425" tIns="45700" rIns="91425" bIns="45700" anchor="t" anchorCtr="0">
            <a:noAutofit/>
          </a:bodyPr>
          <a:lstStyle>
            <a:lvl1pPr marL="609585" marR="0" lvl="0" indent="-393690" algn="l" rtl="0">
              <a:lnSpc>
                <a:spcPct val="90000"/>
              </a:lnSpc>
              <a:spcBef>
                <a:spcPts val="1000"/>
              </a:spcBef>
              <a:spcAft>
                <a:spcPts val="0"/>
              </a:spcAft>
              <a:buClr>
                <a:schemeClr val="dk1"/>
              </a:buClr>
              <a:buSzPts val="1050"/>
              <a:buFont typeface="Arial"/>
              <a:buChar char="•"/>
              <a:defRPr sz="1400" b="0" i="0" u="none" strike="noStrike" cap="none">
                <a:solidFill>
                  <a:schemeClr val="dk1"/>
                </a:solidFill>
                <a:latin typeface="Open Sans"/>
                <a:ea typeface="Open Sans"/>
                <a:cs typeface="Open Sans"/>
                <a:sym typeface="Open Sans"/>
              </a:defRPr>
            </a:lvl1pPr>
            <a:lvl2pPr marL="1219170" marR="0" lvl="1" indent="-393690" algn="l" rtl="0">
              <a:lnSpc>
                <a:spcPct val="90000"/>
              </a:lnSpc>
              <a:spcBef>
                <a:spcPts val="500"/>
              </a:spcBef>
              <a:spcAft>
                <a:spcPts val="0"/>
              </a:spcAft>
              <a:buClr>
                <a:schemeClr val="dk1"/>
              </a:buClr>
              <a:buSzPts val="1050"/>
              <a:buFont typeface="Arial"/>
              <a:buChar char="•"/>
              <a:defRPr sz="1400" b="0" i="0" u="none" strike="noStrike" cap="none">
                <a:solidFill>
                  <a:schemeClr val="dk1"/>
                </a:solidFill>
                <a:latin typeface="Open Sans"/>
                <a:ea typeface="Open Sans"/>
                <a:cs typeface="Open Sans"/>
                <a:sym typeface="Open Sans"/>
              </a:defRPr>
            </a:lvl2pPr>
            <a:lvl3pPr marL="1828754" marR="0" lvl="2" indent="-393690" algn="l" rtl="0">
              <a:lnSpc>
                <a:spcPct val="90000"/>
              </a:lnSpc>
              <a:spcBef>
                <a:spcPts val="500"/>
              </a:spcBef>
              <a:spcAft>
                <a:spcPts val="0"/>
              </a:spcAft>
              <a:buClr>
                <a:schemeClr val="dk1"/>
              </a:buClr>
              <a:buSzPts val="1050"/>
              <a:buFont typeface="Arial"/>
              <a:buChar char="•"/>
              <a:defRPr sz="1400" b="0" i="0" u="none" strike="noStrike" cap="none">
                <a:solidFill>
                  <a:schemeClr val="dk1"/>
                </a:solidFill>
                <a:latin typeface="Open Sans"/>
                <a:ea typeface="Open Sans"/>
                <a:cs typeface="Open Sans"/>
                <a:sym typeface="Open Sans"/>
              </a:defRPr>
            </a:lvl3pPr>
            <a:lvl4pPr marL="2438339" marR="0" lvl="3" indent="-393690" algn="l" rtl="0">
              <a:lnSpc>
                <a:spcPct val="90000"/>
              </a:lnSpc>
              <a:spcBef>
                <a:spcPts val="500"/>
              </a:spcBef>
              <a:spcAft>
                <a:spcPts val="0"/>
              </a:spcAft>
              <a:buClr>
                <a:schemeClr val="dk1"/>
              </a:buClr>
              <a:buSzPts val="1050"/>
              <a:buFont typeface="Arial"/>
              <a:buChar char="•"/>
              <a:defRPr sz="1400" b="0" i="0" u="none" strike="noStrike" cap="none">
                <a:solidFill>
                  <a:schemeClr val="dk1"/>
                </a:solidFill>
                <a:latin typeface="Open Sans"/>
                <a:ea typeface="Open Sans"/>
                <a:cs typeface="Open Sans"/>
                <a:sym typeface="Open Sans"/>
              </a:defRPr>
            </a:lvl4pPr>
            <a:lvl5pPr marL="3047924" marR="0" lvl="4" indent="-393690" algn="l" rtl="0">
              <a:lnSpc>
                <a:spcPct val="90000"/>
              </a:lnSpc>
              <a:spcBef>
                <a:spcPts val="500"/>
              </a:spcBef>
              <a:spcAft>
                <a:spcPts val="0"/>
              </a:spcAft>
              <a:buClr>
                <a:schemeClr val="dk1"/>
              </a:buClr>
              <a:buSzPts val="1050"/>
              <a:buFont typeface="Arial"/>
              <a:buChar char="•"/>
              <a:defRPr sz="1400" b="0" i="0" u="none" strike="noStrike" cap="none">
                <a:solidFill>
                  <a:schemeClr val="dk1"/>
                </a:solidFill>
                <a:latin typeface="Open Sans"/>
                <a:ea typeface="Open Sans"/>
                <a:cs typeface="Open Sans"/>
                <a:sym typeface="Open Sans"/>
              </a:defRPr>
            </a:lvl5pPr>
            <a:lvl6pPr marL="3657509" marR="0" lvl="5"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6pPr>
            <a:lvl7pPr marL="4267093" marR="0" lvl="6"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7pPr>
            <a:lvl8pPr marL="4876678" marR="0" lvl="7"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8pPr>
            <a:lvl9pPr marL="5486263" marR="0" lvl="8" indent="-419090" algn="l" rtl="0">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7" name="Google Shape;57;p14"/>
          <p:cNvSpPr txBox="1">
            <a:spLocks noGrp="1"/>
          </p:cNvSpPr>
          <p:nvPr>
            <p:ph type="sldNum" idx="12"/>
          </p:nvPr>
        </p:nvSpPr>
        <p:spPr>
          <a:xfrm>
            <a:off x="9261987" y="6621836"/>
            <a:ext cx="2743200" cy="226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675"/>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2927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30CA-06D9-8545-8F1A-49B006BD40E8}"/>
              </a:ext>
            </a:extLst>
          </p:cNvPr>
          <p:cNvSpPr>
            <a:spLocks noGrp="1"/>
          </p:cNvSpPr>
          <p:nvPr>
            <p:ph type="title" hasCustomPrompt="1"/>
          </p:nvPr>
        </p:nvSpPr>
        <p:spPr/>
        <p:txBody>
          <a:bodyPr/>
          <a:lstStyle/>
          <a:p>
            <a:r>
              <a:rPr lang="en-US"/>
              <a:t>Title | Title Case | One Line Limit</a:t>
            </a:r>
          </a:p>
        </p:txBody>
      </p:sp>
      <p:sp>
        <p:nvSpPr>
          <p:cNvPr id="3" name="Content Placeholder 2">
            <a:extLst>
              <a:ext uri="{FF2B5EF4-FFF2-40B4-BE49-F238E27FC236}">
                <a16:creationId xmlns:a16="http://schemas.microsoft.com/office/drawing/2014/main" id="{B9179A78-382B-7A42-A737-81B20C5646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137ACEB-8E3D-8D49-8A1A-5B0E8D35C21B}"/>
              </a:ext>
            </a:extLst>
          </p:cNvPr>
          <p:cNvSpPr>
            <a:spLocks noGrp="1"/>
          </p:cNvSpPr>
          <p:nvPr>
            <p:ph type="ftr" sz="quarter" idx="3"/>
          </p:nvPr>
        </p:nvSpPr>
        <p:spPr>
          <a:xfrm>
            <a:off x="7239000" y="6399360"/>
            <a:ext cx="4114800" cy="310896"/>
          </a:xfrm>
          <a:prstGeom prst="rect">
            <a:avLst/>
          </a:prstGeom>
        </p:spPr>
        <p:txBody>
          <a:bodyPr vert="horz" lIns="91440" tIns="45720" rIns="0" bIns="45720" rtlCol="0" anchor="ctr"/>
          <a:lstStyle>
            <a:lvl1pPr algn="r">
              <a:defRPr sz="1100" b="0" i="0">
                <a:solidFill>
                  <a:schemeClr val="tx1"/>
                </a:solidFill>
                <a:latin typeface="Verdana Regular"/>
              </a:defRPr>
            </a:lvl1pPr>
          </a:lstStyle>
          <a:p>
            <a:endParaRPr lang="en-US" dirty="0">
              <a:cs typeface="Gotham Medium Regular" pitchFamily="2" charset="0"/>
            </a:endParaRPr>
          </a:p>
        </p:txBody>
      </p:sp>
      <p:sp>
        <p:nvSpPr>
          <p:cNvPr id="7" name="Slide Number Placeholder 5">
            <a:extLst>
              <a:ext uri="{FF2B5EF4-FFF2-40B4-BE49-F238E27FC236}">
                <a16:creationId xmlns:a16="http://schemas.microsoft.com/office/drawing/2014/main" id="{B0B670F5-8282-6D48-BB4C-CD4933F95A51}"/>
              </a:ext>
            </a:extLst>
          </p:cNvPr>
          <p:cNvSpPr>
            <a:spLocks noGrp="1"/>
          </p:cNvSpPr>
          <p:nvPr>
            <p:ph type="sldNum" sz="quarter" idx="4"/>
          </p:nvPr>
        </p:nvSpPr>
        <p:spPr bwMode="white">
          <a:xfrm>
            <a:off x="5945124" y="6415502"/>
            <a:ext cx="301752" cy="273844"/>
          </a:xfrm>
          <a:prstGeom prst="rect">
            <a:avLst/>
          </a:prstGeom>
        </p:spPr>
        <p:txBody>
          <a:bodyPr vert="horz" lIns="0" tIns="0" rIns="0" bIns="0" rtlCol="0" anchor="ctr"/>
          <a:lstStyle>
            <a:lvl1pPr algn="ctr">
              <a:defRPr sz="1100" b="0" i="0">
                <a:solidFill>
                  <a:schemeClr val="tx1"/>
                </a:solidFill>
                <a:latin typeface="Verdana Regular"/>
                <a:cs typeface="Verdana Regular"/>
              </a:defRPr>
            </a:lvl1pPr>
          </a:lstStyle>
          <a:p>
            <a:fld id="{6CEC0007-AC06-442F-A3B6-B6C03229AC5B}" type="slidenum">
              <a:rPr lang="en-US" smtClean="0"/>
              <a:pPr/>
              <a:t>‹#›</a:t>
            </a:fld>
            <a:endParaRPr lang="en-US" dirty="0"/>
          </a:p>
        </p:txBody>
      </p:sp>
    </p:spTree>
    <p:extLst>
      <p:ext uri="{BB962C8B-B14F-4D97-AF65-F5344CB8AC3E}">
        <p14:creationId xmlns:p14="http://schemas.microsoft.com/office/powerpoint/2010/main" val="3457498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for Triang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74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lvl1p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6BCEAF00-35EE-2349-AC37-D94588E1CC52}" type="slidenum">
              <a:rPr lang="en-US" smtClean="0"/>
              <a:pPr algn="r"/>
              <a:t>‹#›</a:t>
            </a:fld>
            <a:endParaRPr lang="en-US" dirty="0"/>
          </a:p>
        </p:txBody>
      </p:sp>
    </p:spTree>
    <p:extLst>
      <p:ext uri="{BB962C8B-B14F-4D97-AF65-F5344CB8AC3E}">
        <p14:creationId xmlns:p14="http://schemas.microsoft.com/office/powerpoint/2010/main" val="33232091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C90B991-4C78-A34F-955D-B1A24AB508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3911"/>
            <a:ext cx="5551283" cy="6866443"/>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4889241" y="1711163"/>
            <a:ext cx="6708785" cy="2387600"/>
          </a:xfrm>
        </p:spPr>
        <p:txBody>
          <a:bodyPr anchor="b">
            <a:noAutofit/>
          </a:bodyPr>
          <a:lstStyle>
            <a:lvl1pPr algn="r">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0852560" y="5678109"/>
            <a:ext cx="1339439" cy="1192248"/>
          </a:xfrm>
          <a:prstGeom prst="rect">
            <a:avLst/>
          </a:prstGeom>
        </p:spPr>
      </p:pic>
      <p:pic>
        <p:nvPicPr>
          <p:cNvPr id="10" name="Picture 9">
            <a:extLst>
              <a:ext uri="{FF2B5EF4-FFF2-40B4-BE49-F238E27FC236}">
                <a16:creationId xmlns:a16="http://schemas.microsoft.com/office/drawing/2014/main" id="{E659FCC1-F670-9E48-91A9-39E3BC8543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07128" y="4842930"/>
            <a:ext cx="3390900" cy="420067"/>
          </a:xfrm>
          <a:prstGeom prst="rect">
            <a:avLst/>
          </a:prstGeom>
        </p:spPr>
      </p:pic>
      <p:cxnSp>
        <p:nvCxnSpPr>
          <p:cNvPr id="11" name="Straight Connector 10">
            <a:extLst>
              <a:ext uri="{FF2B5EF4-FFF2-40B4-BE49-F238E27FC236}">
                <a16:creationId xmlns:a16="http://schemas.microsoft.com/office/drawing/2014/main" id="{29D1A1B6-948C-754A-921C-D15F802BA779}"/>
              </a:ext>
            </a:extLst>
          </p:cNvPr>
          <p:cNvCxnSpPr>
            <a:cxnSpLocks/>
          </p:cNvCxnSpPr>
          <p:nvPr userDrawn="1"/>
        </p:nvCxnSpPr>
        <p:spPr>
          <a:xfrm>
            <a:off x="9967552" y="44904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48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4889241" y="1711163"/>
            <a:ext cx="6708785" cy="2387600"/>
          </a:xfrm>
        </p:spPr>
        <p:txBody>
          <a:bodyPr anchor="b">
            <a:noAutofit/>
          </a:bodyPr>
          <a:lstStyle>
            <a:lvl1pPr algn="r">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0852560" y="5678109"/>
            <a:ext cx="1339439" cy="1192248"/>
          </a:xfrm>
          <a:prstGeom prst="rect">
            <a:avLst/>
          </a:prstGeom>
        </p:spPr>
      </p:pic>
      <p:pic>
        <p:nvPicPr>
          <p:cNvPr id="10" name="Picture 9">
            <a:extLst>
              <a:ext uri="{FF2B5EF4-FFF2-40B4-BE49-F238E27FC236}">
                <a16:creationId xmlns:a16="http://schemas.microsoft.com/office/drawing/2014/main" id="{E659FCC1-F670-9E48-91A9-39E3BC85439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07128" y="4842930"/>
            <a:ext cx="3390900" cy="420067"/>
          </a:xfrm>
          <a:prstGeom prst="rect">
            <a:avLst/>
          </a:prstGeom>
        </p:spPr>
      </p:pic>
      <p:cxnSp>
        <p:nvCxnSpPr>
          <p:cNvPr id="11" name="Straight Connector 10">
            <a:extLst>
              <a:ext uri="{FF2B5EF4-FFF2-40B4-BE49-F238E27FC236}">
                <a16:creationId xmlns:a16="http://schemas.microsoft.com/office/drawing/2014/main" id="{29D1A1B6-948C-754A-921C-D15F802BA779}"/>
              </a:ext>
            </a:extLst>
          </p:cNvPr>
          <p:cNvCxnSpPr>
            <a:cxnSpLocks/>
          </p:cNvCxnSpPr>
          <p:nvPr userDrawn="1"/>
        </p:nvCxnSpPr>
        <p:spPr>
          <a:xfrm>
            <a:off x="9967552" y="44904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90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459C26-2813-CB4C-BFE7-50E6EC194BCE}"/>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F7DC09C6-57C4-174A-9F67-5F9F3E3AB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02296" y="47287"/>
            <a:ext cx="8489703" cy="6858000"/>
          </a:xfrm>
          <a:prstGeom prst="rect">
            <a:avLst/>
          </a:prstGeom>
        </p:spPr>
      </p:pic>
      <p:sp>
        <p:nvSpPr>
          <p:cNvPr id="2" name="Title 1">
            <a:extLst>
              <a:ext uri="{FF2B5EF4-FFF2-40B4-BE49-F238E27FC236}">
                <a16:creationId xmlns:a16="http://schemas.microsoft.com/office/drawing/2014/main" id="{0C53DB1C-E391-7442-B4AA-5AC68146A7CB}"/>
              </a:ext>
            </a:extLst>
          </p:cNvPr>
          <p:cNvSpPr>
            <a:spLocks noGrp="1"/>
          </p:cNvSpPr>
          <p:nvPr>
            <p:ph type="ctrTitle" hasCustomPrompt="1"/>
          </p:nvPr>
        </p:nvSpPr>
        <p:spPr>
          <a:xfrm>
            <a:off x="826558" y="1882601"/>
            <a:ext cx="9144000" cy="2387600"/>
          </a:xfrm>
        </p:spPr>
        <p:txBody>
          <a:bodyPr anchor="b"/>
          <a:lstStyle>
            <a:lvl1pPr algn="l">
              <a:defRPr sz="6000">
                <a:solidFill>
                  <a:schemeClr val="bg2">
                    <a:lumMod val="50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3FB16882-2A1B-C543-ACC1-3BED041E1192}"/>
              </a:ext>
            </a:extLst>
          </p:cNvPr>
          <p:cNvSpPr>
            <a:spLocks noGrp="1"/>
          </p:cNvSpPr>
          <p:nvPr>
            <p:ph type="subTitle" idx="1" hasCustomPrompt="1"/>
          </p:nvPr>
        </p:nvSpPr>
        <p:spPr>
          <a:xfrm>
            <a:off x="7070500" y="675075"/>
            <a:ext cx="4527527" cy="418649"/>
          </a:xfrm>
        </p:spPr>
        <p:txBody>
          <a:bodyPr>
            <a:normAutofit/>
          </a:bodyPr>
          <a:lstStyle>
            <a:lvl1pPr marL="0" indent="0" algn="r">
              <a:buNone/>
              <a:defRPr sz="18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20XX</a:t>
            </a:r>
          </a:p>
        </p:txBody>
      </p:sp>
      <p:pic>
        <p:nvPicPr>
          <p:cNvPr id="13" name="Picture 12">
            <a:extLst>
              <a:ext uri="{FF2B5EF4-FFF2-40B4-BE49-F238E27FC236}">
                <a16:creationId xmlns:a16="http://schemas.microsoft.com/office/drawing/2014/main" id="{ACF610A4-8B87-954E-B92A-A16D7460FA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3586" y="5059078"/>
            <a:ext cx="3390900" cy="420067"/>
          </a:xfrm>
          <a:prstGeom prst="rect">
            <a:avLst/>
          </a:prstGeom>
        </p:spPr>
      </p:pic>
      <p:cxnSp>
        <p:nvCxnSpPr>
          <p:cNvPr id="14" name="Straight Connector 13">
            <a:extLst>
              <a:ext uri="{FF2B5EF4-FFF2-40B4-BE49-F238E27FC236}">
                <a16:creationId xmlns:a16="http://schemas.microsoft.com/office/drawing/2014/main" id="{9A72AE22-FC87-414B-8DFB-DF3C5B5CEAD7}"/>
              </a:ext>
            </a:extLst>
          </p:cNvPr>
          <p:cNvCxnSpPr>
            <a:cxnSpLocks/>
          </p:cNvCxnSpPr>
          <p:nvPr userDrawn="1"/>
        </p:nvCxnSpPr>
        <p:spPr>
          <a:xfrm>
            <a:off x="933586" y="4706642"/>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3F210CF-389A-164F-A37C-C36685B2A8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339439" cy="1192248"/>
          </a:xfrm>
          <a:prstGeom prst="rect">
            <a:avLst/>
          </a:prstGeom>
        </p:spPr>
      </p:pic>
    </p:spTree>
    <p:extLst>
      <p:ext uri="{BB962C8B-B14F-4D97-AF65-F5344CB8AC3E}">
        <p14:creationId xmlns:p14="http://schemas.microsoft.com/office/powerpoint/2010/main" val="40909891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pic>
        <p:nvPicPr>
          <p:cNvPr id="9" name="Google Shape;13;p2">
            <a:extLst>
              <a:ext uri="{FF2B5EF4-FFF2-40B4-BE49-F238E27FC236}">
                <a16:creationId xmlns:a16="http://schemas.microsoft.com/office/drawing/2014/main" id="{1064A63E-1B38-B041-8510-4D88FA04DD5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 y="492270"/>
            <a:ext cx="3872747" cy="5818883"/>
          </a:xfrm>
          <a:prstGeom prst="rect">
            <a:avLst/>
          </a:prstGeom>
          <a:noFill/>
          <a:ln>
            <a:noFill/>
          </a:ln>
        </p:spPr>
      </p:pic>
      <p:sp>
        <p:nvSpPr>
          <p:cNvPr id="8" name="Google Shape;14;p2">
            <a:extLst>
              <a:ext uri="{FF2B5EF4-FFF2-40B4-BE49-F238E27FC236}">
                <a16:creationId xmlns:a16="http://schemas.microsoft.com/office/drawing/2014/main" id="{D619917C-EE3E-CB48-B603-2FD9FD81D605}"/>
              </a:ext>
            </a:extLst>
          </p:cNvPr>
          <p:cNvSpPr/>
          <p:nvPr userDrawn="1"/>
        </p:nvSpPr>
        <p:spPr>
          <a:xfrm>
            <a:off x="0" y="492270"/>
            <a:ext cx="3872748" cy="5818883"/>
          </a:xfrm>
          <a:prstGeom prst="rect">
            <a:avLst/>
          </a:prstGeom>
          <a:solidFill>
            <a:srgbClr val="073763">
              <a:alpha val="3686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 name="Rectangle 9">
            <a:extLst>
              <a:ext uri="{FF2B5EF4-FFF2-40B4-BE49-F238E27FC236}">
                <a16:creationId xmlns:a16="http://schemas.microsoft.com/office/drawing/2014/main" id="{64AC0E8C-41B9-F147-8BE8-E8FC609D7060}"/>
              </a:ext>
            </a:extLst>
          </p:cNvPr>
          <p:cNvSpPr/>
          <p:nvPr userDrawn="1"/>
        </p:nvSpPr>
        <p:spPr>
          <a:xfrm>
            <a:off x="465908" y="2045381"/>
            <a:ext cx="4360439" cy="3027599"/>
          </a:xfrm>
          <a:prstGeom prst="rect">
            <a:avLst/>
          </a:prstGeom>
          <a:solidFill>
            <a:srgbClr val="EAAA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1AA2BAD-2917-3A4C-BA66-9F02830329E2}"/>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5">
            <a:extLst>
              <a:ext uri="{FF2B5EF4-FFF2-40B4-BE49-F238E27FC236}">
                <a16:creationId xmlns:a16="http://schemas.microsoft.com/office/drawing/2014/main" id="{2B98BB86-2FD4-FC44-8246-C76FA5EF01F8}"/>
              </a:ext>
            </a:extLst>
          </p:cNvPr>
          <p:cNvSpPr>
            <a:spLocks noGrp="1"/>
          </p:cNvSpPr>
          <p:nvPr>
            <p:ph type="body" sz="quarter" idx="10" hasCustomPrompt="1"/>
          </p:nvPr>
        </p:nvSpPr>
        <p:spPr>
          <a:xfrm>
            <a:off x="6453188" y="14575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7" name="Text Placeholder 25">
            <a:extLst>
              <a:ext uri="{FF2B5EF4-FFF2-40B4-BE49-F238E27FC236}">
                <a16:creationId xmlns:a16="http://schemas.microsoft.com/office/drawing/2014/main" id="{64CA00A0-A61D-A04D-AE29-4C04CB93880D}"/>
              </a:ext>
            </a:extLst>
          </p:cNvPr>
          <p:cNvSpPr>
            <a:spLocks noGrp="1"/>
          </p:cNvSpPr>
          <p:nvPr>
            <p:ph type="body" sz="quarter" idx="11" hasCustomPrompt="1"/>
          </p:nvPr>
        </p:nvSpPr>
        <p:spPr>
          <a:xfrm>
            <a:off x="6453188" y="357401"/>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8" name="Text Placeholder 25">
            <a:extLst>
              <a:ext uri="{FF2B5EF4-FFF2-40B4-BE49-F238E27FC236}">
                <a16:creationId xmlns:a16="http://schemas.microsoft.com/office/drawing/2014/main" id="{2FDD35E2-F2C4-3442-A671-E930313BBF9D}"/>
              </a:ext>
            </a:extLst>
          </p:cNvPr>
          <p:cNvSpPr>
            <a:spLocks noGrp="1"/>
          </p:cNvSpPr>
          <p:nvPr>
            <p:ph type="body" sz="quarter" idx="12" hasCustomPrompt="1"/>
          </p:nvPr>
        </p:nvSpPr>
        <p:spPr>
          <a:xfrm>
            <a:off x="6453188" y="2543388"/>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29" name="Text Placeholder 25">
            <a:extLst>
              <a:ext uri="{FF2B5EF4-FFF2-40B4-BE49-F238E27FC236}">
                <a16:creationId xmlns:a16="http://schemas.microsoft.com/office/drawing/2014/main" id="{9DCECE56-3C01-874E-B3E1-A338BF702A65}"/>
              </a:ext>
            </a:extLst>
          </p:cNvPr>
          <p:cNvSpPr>
            <a:spLocks noGrp="1"/>
          </p:cNvSpPr>
          <p:nvPr>
            <p:ph type="body" sz="quarter" idx="13" hasCustomPrompt="1"/>
          </p:nvPr>
        </p:nvSpPr>
        <p:spPr>
          <a:xfrm>
            <a:off x="6453188" y="3657813"/>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0" name="Text Placeholder 25">
            <a:extLst>
              <a:ext uri="{FF2B5EF4-FFF2-40B4-BE49-F238E27FC236}">
                <a16:creationId xmlns:a16="http://schemas.microsoft.com/office/drawing/2014/main" id="{D327ACBD-CB9C-3F4A-B789-CC6F812C3B2A}"/>
              </a:ext>
            </a:extLst>
          </p:cNvPr>
          <p:cNvSpPr>
            <a:spLocks noGrp="1"/>
          </p:cNvSpPr>
          <p:nvPr>
            <p:ph type="body" sz="quarter" idx="14" hasCustomPrompt="1"/>
          </p:nvPr>
        </p:nvSpPr>
        <p:spPr>
          <a:xfrm>
            <a:off x="6453188" y="4729376"/>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1" name="Text Placeholder 25">
            <a:extLst>
              <a:ext uri="{FF2B5EF4-FFF2-40B4-BE49-F238E27FC236}">
                <a16:creationId xmlns:a16="http://schemas.microsoft.com/office/drawing/2014/main" id="{5C0346CF-14AF-0C48-B906-ECA66D2E5A94}"/>
              </a:ext>
            </a:extLst>
          </p:cNvPr>
          <p:cNvSpPr>
            <a:spLocks noGrp="1"/>
          </p:cNvSpPr>
          <p:nvPr>
            <p:ph type="body" sz="quarter" idx="15" hasCustomPrompt="1"/>
          </p:nvPr>
        </p:nvSpPr>
        <p:spPr>
          <a:xfrm>
            <a:off x="6453188" y="5800939"/>
            <a:ext cx="5181600" cy="755248"/>
          </a:xfrm>
        </p:spPr>
        <p:txBody>
          <a:bodyPr anchor="ctr">
            <a:normAutofit/>
          </a:bodyPr>
          <a:lstStyle>
            <a:lvl1pPr marL="0" indent="0">
              <a:buNone/>
              <a:defRPr sz="2000">
                <a:solidFill>
                  <a:schemeClr val="bg2">
                    <a:lumMod val="25000"/>
                  </a:schemeClr>
                </a:solidFill>
              </a:defRPr>
            </a:lvl1pPr>
          </a:lstStyle>
          <a:p>
            <a:pPr lvl="0"/>
            <a:r>
              <a:rPr lang="en-US"/>
              <a:t>Section Title</a:t>
            </a:r>
          </a:p>
        </p:txBody>
      </p:sp>
      <p:sp>
        <p:nvSpPr>
          <p:cNvPr id="32" name="TextBox 31">
            <a:extLst>
              <a:ext uri="{FF2B5EF4-FFF2-40B4-BE49-F238E27FC236}">
                <a16:creationId xmlns:a16="http://schemas.microsoft.com/office/drawing/2014/main" id="{5B00DC2F-BCE5-3249-984D-425A63B0CE5D}"/>
              </a:ext>
            </a:extLst>
          </p:cNvPr>
          <p:cNvSpPr txBox="1"/>
          <p:nvPr userDrawn="1"/>
        </p:nvSpPr>
        <p:spPr>
          <a:xfrm>
            <a:off x="1163188" y="3231878"/>
            <a:ext cx="2965877" cy="646331"/>
          </a:xfrm>
          <a:prstGeom prst="rect">
            <a:avLst/>
          </a:prstGeom>
          <a:noFill/>
        </p:spPr>
        <p:txBody>
          <a:bodyPr wrap="none" rtlCol="0">
            <a:spAutoFit/>
          </a:bodyPr>
          <a:lstStyle/>
          <a:p>
            <a:pPr algn="ctr"/>
            <a:r>
              <a:rPr lang="en-US" sz="3600" b="1" dirty="0">
                <a:solidFill>
                  <a:schemeClr val="bg1"/>
                </a:solidFill>
              </a:rPr>
              <a:t>CONTENTS</a:t>
            </a:r>
            <a:endParaRPr lang="en-US" sz="3200" b="1" dirty="0">
              <a:solidFill>
                <a:schemeClr val="bg1"/>
              </a:solidFill>
            </a:endParaRPr>
          </a:p>
        </p:txBody>
      </p:sp>
    </p:spTree>
    <p:extLst>
      <p:ext uri="{BB962C8B-B14F-4D97-AF65-F5344CB8AC3E}">
        <p14:creationId xmlns:p14="http://schemas.microsoft.com/office/powerpoint/2010/main" val="2913935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6" name="Text Placeholder 5">
            <a:extLst>
              <a:ext uri="{FF2B5EF4-FFF2-40B4-BE49-F238E27FC236}">
                <a16:creationId xmlns:a16="http://schemas.microsoft.com/office/drawing/2014/main" id="{95D6972A-F66C-624F-9CBF-BD7D7014B465}"/>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157869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6" name="Text Placeholder 5">
            <a:extLst>
              <a:ext uri="{FF2B5EF4-FFF2-40B4-BE49-F238E27FC236}">
                <a16:creationId xmlns:a16="http://schemas.microsoft.com/office/drawing/2014/main" id="{95D6972A-F66C-624F-9CBF-BD7D7014B465}"/>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12877843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8" name="Picture 7">
            <a:extLst>
              <a:ext uri="{FF2B5EF4-FFF2-40B4-BE49-F238E27FC236}">
                <a16:creationId xmlns:a16="http://schemas.microsoft.com/office/drawing/2014/main" id="{095266BB-8EAD-064B-B14F-668F0D8600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19856957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3111337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0CF0CB9-4C05-A941-9042-8358AA0472CE}"/>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2" name="Straight Connector 11">
            <a:extLst>
              <a:ext uri="{FF2B5EF4-FFF2-40B4-BE49-F238E27FC236}">
                <a16:creationId xmlns:a16="http://schemas.microsoft.com/office/drawing/2014/main" id="{5F1EB3CD-3F73-D942-84D8-0160A389C7C8}"/>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DD27FBFA-C2D2-0B41-A252-034408E0ECF6}"/>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4" name="Picture 13">
            <a:extLst>
              <a:ext uri="{FF2B5EF4-FFF2-40B4-BE49-F238E27FC236}">
                <a16:creationId xmlns:a16="http://schemas.microsoft.com/office/drawing/2014/main" id="{98DBD175-46D1-184F-845E-3740B1816F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1778681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690816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7" name="Title 1">
            <a:extLst>
              <a:ext uri="{FF2B5EF4-FFF2-40B4-BE49-F238E27FC236}">
                <a16:creationId xmlns:a16="http://schemas.microsoft.com/office/drawing/2014/main" id="{EE5B502E-4494-C349-9D2B-0F618DF81C8A}"/>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8" name="Straight Connector 7">
            <a:extLst>
              <a:ext uri="{FF2B5EF4-FFF2-40B4-BE49-F238E27FC236}">
                <a16:creationId xmlns:a16="http://schemas.microsoft.com/office/drawing/2014/main" id="{3BE0AA21-91D1-C144-B97C-917195C068DC}"/>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890FB86E-C8D9-B142-BFBB-BA8D2BC2DD6A}"/>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D0062E66-2E60-CE40-820C-CFBC235C1B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904624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435604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C98275-964A-BA46-B7DF-16894D84F2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sp>
        <p:nvSpPr>
          <p:cNvPr id="7" name="Title 1">
            <a:extLst>
              <a:ext uri="{FF2B5EF4-FFF2-40B4-BE49-F238E27FC236}">
                <a16:creationId xmlns:a16="http://schemas.microsoft.com/office/drawing/2014/main" id="{B8074ED8-B4B0-2B44-AA89-2A2F36926D96}"/>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8" name="Straight Connector 7">
            <a:extLst>
              <a:ext uri="{FF2B5EF4-FFF2-40B4-BE49-F238E27FC236}">
                <a16:creationId xmlns:a16="http://schemas.microsoft.com/office/drawing/2014/main" id="{F2C5309D-70FF-C945-9EB3-6BA00C511FA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978F7329-B354-3844-B8E1-8C781F56D36D}"/>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34132195-6562-144C-A372-740246DFF6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3792563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itle 1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3EF6F6A-CBCE-6E4D-AD1D-AFCD8E38B2F9}"/>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1C3EC81-77F8-134C-A8E4-2E64BE6C4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ABE412-5FF5-0F47-B6A8-B7F73E9800D2}"/>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2" name="Text Placeholder 11">
            <a:extLst>
              <a:ext uri="{FF2B5EF4-FFF2-40B4-BE49-F238E27FC236}">
                <a16:creationId xmlns:a16="http://schemas.microsoft.com/office/drawing/2014/main" id="{5AF221E1-88A2-8746-9DE7-82DD58467060}"/>
              </a:ext>
            </a:extLst>
          </p:cNvPr>
          <p:cNvSpPr>
            <a:spLocks noGrp="1"/>
          </p:cNvSpPr>
          <p:nvPr>
            <p:ph type="body" sz="quarter" idx="10"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907651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Title 1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3625488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1 Column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6B56A5-4E3B-9544-A014-4E7CBDDDF31F}"/>
              </a:ext>
            </a:extLst>
          </p:cNvPr>
          <p:cNvSpPr>
            <a:spLocks noGrp="1"/>
          </p:cNvSpPr>
          <p:nvPr>
            <p:ph sz="half" idx="1"/>
          </p:nvPr>
        </p:nvSpPr>
        <p:spPr>
          <a:xfrm>
            <a:off x="342900"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46403F0-0858-074C-B448-DB7F70F04DB4}"/>
              </a:ext>
            </a:extLst>
          </p:cNvPr>
          <p:cNvSpPr>
            <a:spLocks noGrp="1"/>
          </p:cNvSpPr>
          <p:nvPr>
            <p:ph sz="half" idx="14"/>
          </p:nvPr>
        </p:nvSpPr>
        <p:spPr>
          <a:xfrm>
            <a:off x="6215062" y="1439046"/>
            <a:ext cx="5586886" cy="5020056"/>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393DF375-4509-814F-BD11-A6D81E2FB8FE}"/>
              </a:ext>
            </a:extLst>
          </p:cNvPr>
          <p:cNvSpPr/>
          <p:nvPr userDrawn="1"/>
        </p:nvSpPr>
        <p:spPr>
          <a:xfrm>
            <a:off x="242883" y="393702"/>
            <a:ext cx="400051" cy="470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35C8FA2B-5386-2243-A4F5-D730A1DB4039}"/>
              </a:ext>
            </a:extLst>
          </p:cNvPr>
          <p:cNvSpPr>
            <a:spLocks noGrp="1"/>
          </p:cNvSpPr>
          <p:nvPr>
            <p:ph type="title" hasCustomPrompt="1"/>
          </p:nvPr>
        </p:nvSpPr>
        <p:spPr>
          <a:xfrm>
            <a:off x="342900" y="365126"/>
            <a:ext cx="11468100" cy="598702"/>
          </a:xfrm>
        </p:spPr>
        <p:txBody>
          <a:bodyPr/>
          <a:lstStyle>
            <a:lvl1pPr algn="ctr">
              <a:defRPr b="1"/>
            </a:lvl1pPr>
          </a:lstStyle>
          <a:p>
            <a:r>
              <a:rPr lang="en-US"/>
              <a:t>Title of Slide</a:t>
            </a:r>
          </a:p>
        </p:txBody>
      </p:sp>
      <p:sp>
        <p:nvSpPr>
          <p:cNvPr id="10" name="Text Placeholder 11">
            <a:extLst>
              <a:ext uri="{FF2B5EF4-FFF2-40B4-BE49-F238E27FC236}">
                <a16:creationId xmlns:a16="http://schemas.microsoft.com/office/drawing/2014/main" id="{59985EC9-6386-584E-9E99-503708BCC302}"/>
              </a:ext>
            </a:extLst>
          </p:cNvPr>
          <p:cNvSpPr>
            <a:spLocks noGrp="1"/>
          </p:cNvSpPr>
          <p:nvPr>
            <p:ph type="body" sz="quarter" idx="13" hasCustomPrompt="1"/>
          </p:nvPr>
        </p:nvSpPr>
        <p:spPr>
          <a:xfrm>
            <a:off x="342900" y="884957"/>
            <a:ext cx="11464925" cy="368300"/>
          </a:xfrm>
        </p:spPr>
        <p:txBody>
          <a:bodyPr>
            <a:normAutofit/>
          </a:bodyPr>
          <a:lstStyle>
            <a:lvl1pPr marL="0" indent="0" algn="ctr">
              <a:buNone/>
              <a:defRPr sz="1800">
                <a:solidFill>
                  <a:schemeClr val="bg1">
                    <a:lumMod val="50000"/>
                  </a:schemeClr>
                </a:solidFill>
              </a:defRPr>
            </a:lvl1pPr>
          </a:lstStyle>
          <a:p>
            <a:pPr lvl="0"/>
            <a:r>
              <a:rPr lang="en-US"/>
              <a:t>This is where your subheading goes.</a:t>
            </a:r>
          </a:p>
        </p:txBody>
      </p:sp>
    </p:spTree>
    <p:extLst>
      <p:ext uri="{BB962C8B-B14F-4D97-AF65-F5344CB8AC3E}">
        <p14:creationId xmlns:p14="http://schemas.microsoft.com/office/powerpoint/2010/main" val="4129195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DF1B9-C609-924C-99B1-7C7D715EDC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2700"/>
            <a:ext cx="12192000" cy="6858000"/>
          </a:xfrm>
          <a:prstGeom prst="rect">
            <a:avLst/>
          </a:prstGeom>
        </p:spPr>
      </p:pic>
      <p:sp>
        <p:nvSpPr>
          <p:cNvPr id="13" name="Title 1">
            <a:extLst>
              <a:ext uri="{FF2B5EF4-FFF2-40B4-BE49-F238E27FC236}">
                <a16:creationId xmlns:a16="http://schemas.microsoft.com/office/drawing/2014/main" id="{9BBA2DAB-BFA5-6F4A-9FFF-D3C5B00754C5}"/>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4" name="Straight Connector 13">
            <a:extLst>
              <a:ext uri="{FF2B5EF4-FFF2-40B4-BE49-F238E27FC236}">
                <a16:creationId xmlns:a16="http://schemas.microsoft.com/office/drawing/2014/main" id="{2E193867-9B0F-C64D-B4D4-FFA53A252DDE}"/>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CD0F1771-AB77-2445-8011-A3839580F6EC}"/>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8" name="Picture 7">
            <a:extLst>
              <a:ext uri="{FF2B5EF4-FFF2-40B4-BE49-F238E27FC236}">
                <a16:creationId xmlns:a16="http://schemas.microsoft.com/office/drawing/2014/main" id="{095266BB-8EAD-064B-B14F-668F0D86009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3493010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Content Placeholder 2">
            <a:extLst>
              <a:ext uri="{FF2B5EF4-FFF2-40B4-BE49-F238E27FC236}">
                <a16:creationId xmlns:a16="http://schemas.microsoft.com/office/drawing/2014/main" id="{1819B0B4-A2AE-ED43-9EE2-334C7FCB047A}"/>
              </a:ext>
            </a:extLst>
          </p:cNvPr>
          <p:cNvSpPr>
            <a:spLocks noGrp="1"/>
          </p:cNvSpPr>
          <p:nvPr>
            <p:ph idx="1"/>
          </p:nvPr>
        </p:nvSpPr>
        <p:spPr>
          <a:xfrm>
            <a:off x="1143000" y="1331239"/>
            <a:ext cx="10667999" cy="4358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0516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2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F242-4717-4049-842E-510A37CF9220}"/>
              </a:ext>
            </a:extLst>
          </p:cNvPr>
          <p:cNvSpPr>
            <a:spLocks noGrp="1"/>
          </p:cNvSpPr>
          <p:nvPr>
            <p:ph type="title"/>
          </p:nvPr>
        </p:nvSpPr>
        <p:spPr>
          <a:xfrm>
            <a:off x="5343525" y="365126"/>
            <a:ext cx="6467474" cy="598702"/>
          </a:xfrm>
        </p:spPr>
        <p:txBody>
          <a:bodyPr/>
          <a:lstStyle>
            <a:lvl1pPr>
              <a:defRPr b="1">
                <a:solidFill>
                  <a:schemeClr val="accent2"/>
                </a:solidFill>
              </a:defRPr>
            </a:lvl1pPr>
          </a:lstStyle>
          <a:p>
            <a:r>
              <a:rPr lang="en-US"/>
              <a:t>Click to edit Master title style</a:t>
            </a:r>
          </a:p>
        </p:txBody>
      </p:sp>
      <p:pic>
        <p:nvPicPr>
          <p:cNvPr id="4" name="Picture 3">
            <a:extLst>
              <a:ext uri="{FF2B5EF4-FFF2-40B4-BE49-F238E27FC236}">
                <a16:creationId xmlns:a16="http://schemas.microsoft.com/office/drawing/2014/main" id="{3C45AA49-6C91-E043-BED7-88EEF145E0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602040" cy="2924825"/>
          </a:xfrm>
          <a:prstGeom prst="rect">
            <a:avLst/>
          </a:prstGeom>
        </p:spPr>
      </p:pic>
      <p:sp>
        <p:nvSpPr>
          <p:cNvPr id="11" name="Rectangle 10">
            <a:extLst>
              <a:ext uri="{FF2B5EF4-FFF2-40B4-BE49-F238E27FC236}">
                <a16:creationId xmlns:a16="http://schemas.microsoft.com/office/drawing/2014/main" id="{34A5E5C8-DE8A-D945-AD03-87F00E7F6576}"/>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E7EC201B-F5FB-914C-8957-F725993E91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27424" y="5230768"/>
            <a:ext cx="1664576" cy="1657211"/>
          </a:xfrm>
          <a:prstGeom prst="rect">
            <a:avLst/>
          </a:prstGeom>
        </p:spPr>
      </p:pic>
      <p:sp>
        <p:nvSpPr>
          <p:cNvPr id="19" name="Google Shape;518;p37">
            <a:extLst>
              <a:ext uri="{FF2B5EF4-FFF2-40B4-BE49-F238E27FC236}">
                <a16:creationId xmlns:a16="http://schemas.microsoft.com/office/drawing/2014/main" id="{740CD936-2280-544A-8257-C43D8DF28CFE}"/>
              </a:ext>
            </a:extLst>
          </p:cNvPr>
          <p:cNvSpPr/>
          <p:nvPr userDrawn="1"/>
        </p:nvSpPr>
        <p:spPr>
          <a:xfrm rot="10800000">
            <a:off x="5102572" y="567016"/>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3262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36863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Title 3 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6E0DA13-AF26-364F-9CA5-AFB2FC6DF5F0}"/>
              </a:ext>
            </a:extLst>
          </p:cNvPr>
          <p:cNvSpPr>
            <a:spLocks noGrp="1"/>
          </p:cNvSpPr>
          <p:nvPr>
            <p:ph idx="1"/>
          </p:nvPr>
        </p:nvSpPr>
        <p:spPr>
          <a:xfrm>
            <a:off x="342900" y="1125416"/>
            <a:ext cx="11468100" cy="5330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2458309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Title 3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1582714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Title 3 Colum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6215062" y="1214438"/>
            <a:ext cx="5586886"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540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Title 3 Column 2 Lef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34290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4510273"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21348047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_Title 3 Column 2 Righ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7845410" y="1214438"/>
            <a:ext cx="395653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6" y="1214438"/>
            <a:ext cx="729167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Tree>
    <p:extLst>
      <p:ext uri="{BB962C8B-B14F-4D97-AF65-F5344CB8AC3E}">
        <p14:creationId xmlns:p14="http://schemas.microsoft.com/office/powerpoint/2010/main" val="30657885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Title 3 Column 3">
    <p:spTree>
      <p:nvGrpSpPr>
        <p:cNvPr id="1" name=""/>
        <p:cNvGrpSpPr/>
        <p:nvPr/>
      </p:nvGrpSpPr>
      <p:grpSpPr>
        <a:xfrm>
          <a:off x="0" y="0"/>
          <a:ext cx="0" cy="0"/>
          <a:chOff x="0" y="0"/>
          <a:chExt cx="0" cy="0"/>
        </a:xfrm>
      </p:grpSpPr>
      <p:cxnSp>
        <p:nvCxnSpPr>
          <p:cNvPr id="9" name="Google Shape;326;p29">
            <a:extLst>
              <a:ext uri="{FF2B5EF4-FFF2-40B4-BE49-F238E27FC236}">
                <a16:creationId xmlns:a16="http://schemas.microsoft.com/office/drawing/2014/main" id="{503E85D5-8767-A04E-BC11-682A4D510D61}"/>
              </a:ext>
            </a:extLst>
          </p:cNvPr>
          <p:cNvCxnSpPr>
            <a:cxnSpLocks/>
          </p:cNvCxnSpPr>
          <p:nvPr userDrawn="1"/>
        </p:nvCxnSpPr>
        <p:spPr>
          <a:xfrm>
            <a:off x="4133491" y="1168059"/>
            <a:ext cx="0" cy="5319619"/>
          </a:xfrm>
          <a:prstGeom prst="straightConnector1">
            <a:avLst/>
          </a:prstGeom>
          <a:noFill/>
          <a:ln w="9525" cap="rnd" cmpd="sng">
            <a:solidFill>
              <a:srgbClr val="E9AA1B"/>
            </a:solidFill>
            <a:prstDash val="dash"/>
            <a:round/>
            <a:headEnd type="none" w="med" len="med"/>
            <a:tailEnd type="none" w="med" len="med"/>
          </a:ln>
        </p:spPr>
      </p:cxnSp>
      <p:cxnSp>
        <p:nvCxnSpPr>
          <p:cNvPr id="10" name="Google Shape;326;p29">
            <a:extLst>
              <a:ext uri="{FF2B5EF4-FFF2-40B4-BE49-F238E27FC236}">
                <a16:creationId xmlns:a16="http://schemas.microsoft.com/office/drawing/2014/main" id="{E2CDBC1B-0A35-454D-9607-A4FE2776EAFE}"/>
              </a:ext>
            </a:extLst>
          </p:cNvPr>
          <p:cNvCxnSpPr>
            <a:cxnSpLocks/>
          </p:cNvCxnSpPr>
          <p:nvPr userDrawn="1"/>
        </p:nvCxnSpPr>
        <p:spPr>
          <a:xfrm>
            <a:off x="8037671" y="1168059"/>
            <a:ext cx="0" cy="5319619"/>
          </a:xfrm>
          <a:prstGeom prst="straightConnector1">
            <a:avLst/>
          </a:prstGeom>
          <a:noFill/>
          <a:ln w="9525" cap="rnd" cmpd="sng">
            <a:solidFill>
              <a:srgbClr val="E9AA1B"/>
            </a:solidFill>
            <a:prstDash val="dash"/>
            <a:round/>
            <a:headEnd type="none" w="med" len="med"/>
            <a:tailEnd type="none" w="med" len="med"/>
          </a:ln>
        </p:spPr>
      </p:cxnSp>
      <p:sp>
        <p:nvSpPr>
          <p:cNvPr id="4" name="Content Placeholder 2">
            <a:extLst>
              <a:ext uri="{FF2B5EF4-FFF2-40B4-BE49-F238E27FC236}">
                <a16:creationId xmlns:a16="http://schemas.microsoft.com/office/drawing/2014/main" id="{B4A71522-4D50-334A-9513-E21BA4988F8A}"/>
              </a:ext>
            </a:extLst>
          </p:cNvPr>
          <p:cNvSpPr>
            <a:spLocks noGrp="1"/>
          </p:cNvSpPr>
          <p:nvPr>
            <p:ph sz="half" idx="1"/>
          </p:nvPr>
        </p:nvSpPr>
        <p:spPr>
          <a:xfrm>
            <a:off x="8171062" y="1214438"/>
            <a:ext cx="3630885"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490D5673-5DEC-8849-A2D2-4C13499386DF}"/>
              </a:ext>
            </a:extLst>
          </p:cNvPr>
          <p:cNvSpPr>
            <a:spLocks noGrp="1"/>
          </p:cNvSpPr>
          <p:nvPr>
            <p:ph sz="half" idx="14"/>
          </p:nvPr>
        </p:nvSpPr>
        <p:spPr>
          <a:xfrm>
            <a:off x="396247"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4030762-B6EF-EA43-9630-808C46181827}"/>
              </a:ext>
            </a:extLst>
          </p:cNvPr>
          <p:cNvSpPr>
            <a:spLocks noGrp="1"/>
          </p:cNvSpPr>
          <p:nvPr>
            <p:ph type="title" hasCustomPrompt="1"/>
          </p:nvPr>
        </p:nvSpPr>
        <p:spPr/>
        <p:txBody>
          <a:bodyPr/>
          <a:lstStyle/>
          <a:p>
            <a:r>
              <a:rPr lang="en-US"/>
              <a:t>Title of Slide</a:t>
            </a:r>
          </a:p>
        </p:txBody>
      </p:sp>
      <p:sp>
        <p:nvSpPr>
          <p:cNvPr id="11" name="Content Placeholder 2">
            <a:extLst>
              <a:ext uri="{FF2B5EF4-FFF2-40B4-BE49-F238E27FC236}">
                <a16:creationId xmlns:a16="http://schemas.microsoft.com/office/drawing/2014/main" id="{ADEEB947-17C9-FA4A-944D-ED6C1F8EF0F5}"/>
              </a:ext>
            </a:extLst>
          </p:cNvPr>
          <p:cNvSpPr>
            <a:spLocks noGrp="1"/>
          </p:cNvSpPr>
          <p:nvPr>
            <p:ph sz="half" idx="15"/>
          </p:nvPr>
        </p:nvSpPr>
        <p:spPr>
          <a:xfrm>
            <a:off x="4253872" y="1214438"/>
            <a:ext cx="3624168" cy="5244664"/>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016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Titl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8" name="Rectangle 7">
            <a:extLst>
              <a:ext uri="{FF2B5EF4-FFF2-40B4-BE49-F238E27FC236}">
                <a16:creationId xmlns:a16="http://schemas.microsoft.com/office/drawing/2014/main" id="{DB2DCEF8-48BE-0544-90D9-4DF3E5E3BD2C}"/>
              </a:ext>
            </a:extLst>
          </p:cNvPr>
          <p:cNvSpPr/>
          <p:nvPr userDrawn="1"/>
        </p:nvSpPr>
        <p:spPr>
          <a:xfrm>
            <a:off x="6149776" y="0"/>
            <a:ext cx="3013968" cy="67524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DC1D01D2-2FAA-5849-A9A6-E74D711A35FE}"/>
              </a:ext>
            </a:extLst>
          </p:cNvPr>
          <p:cNvSpPr>
            <a:spLocks noGrp="1"/>
          </p:cNvSpPr>
          <p:nvPr>
            <p:ph sz="half" idx="1"/>
          </p:nvPr>
        </p:nvSpPr>
        <p:spPr>
          <a:xfrm>
            <a:off x="9391561" y="1214438"/>
            <a:ext cx="2410386"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A0DD0521-9E0F-9D44-8E2D-F32C3E84CBC3}"/>
              </a:ext>
            </a:extLst>
          </p:cNvPr>
          <p:cNvSpPr>
            <a:spLocks noGrp="1"/>
          </p:cNvSpPr>
          <p:nvPr>
            <p:ph sz="half" idx="14"/>
          </p:nvPr>
        </p:nvSpPr>
        <p:spPr>
          <a:xfrm>
            <a:off x="3458371"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90030233-4432-A644-849F-291EF6BC0893}"/>
              </a:ext>
            </a:extLst>
          </p:cNvPr>
          <p:cNvSpPr>
            <a:spLocks noGrp="1"/>
          </p:cNvSpPr>
          <p:nvPr>
            <p:ph sz="half" idx="15"/>
          </p:nvPr>
        </p:nvSpPr>
        <p:spPr>
          <a:xfrm>
            <a:off x="6453796" y="1214438"/>
            <a:ext cx="2405927" cy="5244664"/>
          </a:xfrm>
        </p:spPr>
        <p:txBody>
          <a:bodyPr>
            <a:normAutofit/>
          </a:bodyPr>
          <a:lstStyle>
            <a:lvl1pPr>
              <a:defRPr sz="2000">
                <a:solidFill>
                  <a:schemeClr val="bg2">
                    <a:lumMod val="25000"/>
                  </a:schemeClr>
                </a:solidFill>
              </a:defRPr>
            </a:lvl1pPr>
            <a:lvl2pPr>
              <a:defRPr sz="1800">
                <a:solidFill>
                  <a:schemeClr val="bg2">
                    <a:lumMod val="25000"/>
                  </a:schemeClr>
                </a:solidFill>
              </a:defRPr>
            </a:lvl2pPr>
            <a:lvl3pPr>
              <a:defRPr sz="1600">
                <a:solidFill>
                  <a:schemeClr val="bg2">
                    <a:lumMod val="25000"/>
                  </a:schemeClr>
                </a:solidFill>
              </a:defRPr>
            </a:lvl3pPr>
            <a:lvl4pPr>
              <a:defRPr sz="1400">
                <a:solidFill>
                  <a:schemeClr val="bg2">
                    <a:lumMod val="25000"/>
                  </a:schemeClr>
                </a:solidFill>
              </a:defRPr>
            </a:lvl4pPr>
            <a:lvl5pPr>
              <a:defRPr sz="1400">
                <a:solidFill>
                  <a:schemeClr val="bg2">
                    <a:lumMod val="25000"/>
                  </a:schemeClr>
                </a:solidFill>
              </a:defRPr>
            </a:lvl5pPr>
          </a:lstStyle>
          <a:p>
            <a:pPr lvl="0"/>
            <a:r>
              <a:rPr lang="en-US"/>
              <a:t>Click to edit Master text styles</a:t>
            </a:r>
          </a:p>
          <a:p>
            <a:pPr lvl="1"/>
            <a:r>
              <a:rPr lang="en-US"/>
              <a:t>Second level</a:t>
            </a:r>
          </a:p>
          <a:p>
            <a:pPr lvl="2"/>
            <a:r>
              <a:rPr lang="en-US"/>
              <a:t>Third level</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4126325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 Title 4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17239C-4C74-4241-841C-81A498002046}"/>
              </a:ext>
            </a:extLst>
          </p:cNvPr>
          <p:cNvSpPr/>
          <p:nvPr userDrawn="1"/>
        </p:nvSpPr>
        <p:spPr>
          <a:xfrm>
            <a:off x="-6318" y="0"/>
            <a:ext cx="3156413" cy="67524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71D84D36-4336-5F4E-B3C0-181B97219184}"/>
              </a:ext>
            </a:extLst>
          </p:cNvPr>
          <p:cNvSpPr>
            <a:spLocks noGrp="1"/>
          </p:cNvSpPr>
          <p:nvPr>
            <p:ph type="title" hasCustomPrompt="1"/>
          </p:nvPr>
        </p:nvSpPr>
        <p:spPr>
          <a:xfrm>
            <a:off x="262556" y="430134"/>
            <a:ext cx="2618666" cy="1741565"/>
          </a:xfrm>
        </p:spPr>
        <p:txBody>
          <a:bodyPr anchor="t">
            <a:noAutofit/>
          </a:bodyPr>
          <a:lstStyle>
            <a:lvl1pPr>
              <a:defRPr sz="3600">
                <a:solidFill>
                  <a:schemeClr val="bg1"/>
                </a:solidFill>
              </a:defRPr>
            </a:lvl1pPr>
          </a:lstStyle>
          <a:p>
            <a:r>
              <a:rPr lang="en-US"/>
              <a:t>Title of Slide Goes Here</a:t>
            </a:r>
          </a:p>
        </p:txBody>
      </p:sp>
      <p:sp>
        <p:nvSpPr>
          <p:cNvPr id="13" name="Text Placeholder 12">
            <a:extLst>
              <a:ext uri="{FF2B5EF4-FFF2-40B4-BE49-F238E27FC236}">
                <a16:creationId xmlns:a16="http://schemas.microsoft.com/office/drawing/2014/main" id="{4340ED5F-7C3C-4246-90BA-EDE752D02DCA}"/>
              </a:ext>
            </a:extLst>
          </p:cNvPr>
          <p:cNvSpPr>
            <a:spLocks noGrp="1"/>
          </p:cNvSpPr>
          <p:nvPr>
            <p:ph type="body" sz="quarter" idx="16" hasCustomPrompt="1"/>
          </p:nvPr>
        </p:nvSpPr>
        <p:spPr>
          <a:xfrm>
            <a:off x="261938" y="2717800"/>
            <a:ext cx="2619375" cy="3213100"/>
          </a:xfrm>
        </p:spPr>
        <p:txBody>
          <a:bodyPr>
            <a:normAutofit/>
          </a:bodyPr>
          <a:lstStyle>
            <a:lvl1pPr marL="457200" indent="-304800">
              <a:spcBef>
                <a:spcPts val="0"/>
              </a:spcBef>
              <a:spcAft>
                <a:spcPts val="400"/>
              </a:spcAft>
              <a:buClr>
                <a:srgbClr val="EAAA00"/>
              </a:buClr>
              <a:buSzPts val="1200"/>
              <a:buFont typeface="Arial" panose="020B0604020202020204" pitchFamily="34" charset="0"/>
              <a:buChar char="➔"/>
              <a:defRPr sz="1600">
                <a:solidFill>
                  <a:schemeClr val="bg1"/>
                </a:solidFill>
              </a:defRPr>
            </a:lvl1pPr>
          </a:lstStyle>
          <a:p>
            <a:pPr marL="457200" indent="-304800">
              <a:spcBef>
                <a:spcPts val="0"/>
              </a:spcBef>
              <a:spcAft>
                <a:spcPts val="400"/>
              </a:spcAft>
              <a:buClr>
                <a:srgbClr val="EAAA00"/>
              </a:buClr>
              <a:buSzPts val="1200"/>
              <a:buFont typeface="Arial" panose="020B0604020202020204" pitchFamily="34" charset="0"/>
              <a:buChar char="➔"/>
            </a:pPr>
            <a:r>
              <a:rPr lang="en-US" sz="2400"/>
              <a:t>List 1</a:t>
            </a:r>
          </a:p>
          <a:p>
            <a:pPr marL="457200" indent="-304800">
              <a:spcBef>
                <a:spcPts val="0"/>
              </a:spcBef>
              <a:spcAft>
                <a:spcPts val="400"/>
              </a:spcAft>
              <a:buClr>
                <a:srgbClr val="EAAA00"/>
              </a:buClr>
              <a:buSzPts val="1200"/>
              <a:buFont typeface="Arial" panose="020B0604020202020204" pitchFamily="34" charset="0"/>
              <a:buChar char="➔"/>
            </a:pPr>
            <a:r>
              <a:rPr lang="en-US" sz="2400"/>
              <a:t>List 2</a:t>
            </a:r>
          </a:p>
          <a:p>
            <a:pPr marL="457200" indent="-304800">
              <a:spcBef>
                <a:spcPts val="0"/>
              </a:spcBef>
              <a:spcAft>
                <a:spcPts val="400"/>
              </a:spcAft>
              <a:buClr>
                <a:srgbClr val="EAAA00"/>
              </a:buClr>
              <a:buSzPts val="1200"/>
              <a:buFont typeface="Arial" panose="020B0604020202020204" pitchFamily="34" charset="0"/>
              <a:buChar char="➔"/>
            </a:pPr>
            <a:r>
              <a:rPr lang="en-US" sz="2400"/>
              <a:t>List 3</a:t>
            </a:r>
          </a:p>
        </p:txBody>
      </p:sp>
    </p:spTree>
    <p:extLst>
      <p:ext uri="{BB962C8B-B14F-4D97-AF65-F5344CB8AC3E}">
        <p14:creationId xmlns:p14="http://schemas.microsoft.com/office/powerpoint/2010/main" val="695256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9141805" y="2035174"/>
            <a:ext cx="2136285" cy="1492935"/>
          </a:xfrm>
        </p:spPr>
        <p:txBody>
          <a:bodyPr>
            <a:noAutofit/>
          </a:bodyPr>
          <a:lstStyle>
            <a:lvl1pPr marL="0" indent="0" algn="r">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23180835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Quo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78858A-98C2-CF43-9793-6C1DDA72EC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B78573B-03F7-7C48-A4AF-C392C7716F79}"/>
              </a:ext>
            </a:extLst>
          </p:cNvPr>
          <p:cNvPicPr>
            <a:picLocks noChangeAspect="1"/>
          </p:cNvPicPr>
          <p:nvPr userDrawn="1"/>
        </p:nvPicPr>
        <p:blipFill>
          <a:blip r:embed="rId3"/>
          <a:stretch>
            <a:fillRect/>
          </a:stretch>
        </p:blipFill>
        <p:spPr>
          <a:xfrm>
            <a:off x="1175326" y="1265118"/>
            <a:ext cx="505746" cy="356616"/>
          </a:xfrm>
          <a:prstGeom prst="rect">
            <a:avLst/>
          </a:prstGeom>
        </p:spPr>
      </p:pic>
      <p:sp>
        <p:nvSpPr>
          <p:cNvPr id="7" name="Text Placeholder 6">
            <a:extLst>
              <a:ext uri="{FF2B5EF4-FFF2-40B4-BE49-F238E27FC236}">
                <a16:creationId xmlns:a16="http://schemas.microsoft.com/office/drawing/2014/main" id="{99D2F255-36C0-7342-8970-9BCE174DF1EB}"/>
              </a:ext>
            </a:extLst>
          </p:cNvPr>
          <p:cNvSpPr>
            <a:spLocks noGrp="1"/>
          </p:cNvSpPr>
          <p:nvPr>
            <p:ph type="body" sz="quarter" idx="10" hasCustomPrompt="1"/>
          </p:nvPr>
        </p:nvSpPr>
        <p:spPr>
          <a:xfrm>
            <a:off x="1897063" y="1272936"/>
            <a:ext cx="7907337" cy="4170482"/>
          </a:xfrm>
        </p:spPr>
        <p:txBody>
          <a:bodyPr/>
          <a:lstStyle>
            <a:lvl1pPr marL="0" indent="0">
              <a:buNone/>
              <a:defRPr sz="2400">
                <a:solidFill>
                  <a:schemeClr val="bg1"/>
                </a:solidFill>
              </a:defRPr>
            </a:lvl1pPr>
          </a:lstStyle>
          <a:p>
            <a:pPr>
              <a:spcAft>
                <a:spcPts val="600"/>
              </a:spcAft>
            </a:pPr>
            <a:r>
              <a:rPr lang="en-US" sz="2400" i="1">
                <a:solidFill>
                  <a:schemeClr val="bg1"/>
                </a:solidFill>
                <a:latin typeface="Verdana" panose="020B0604030504040204" pitchFamily="34" charset="0"/>
                <a:ea typeface="Verdana" panose="020B0604030504040204" pitchFamily="34" charset="0"/>
                <a:cs typeface="Verdana" panose="020B0604030504040204" pitchFamily="34" charset="0"/>
              </a:rPr>
              <a:t>Our partnership with McChrystal Group has been nothing less than transformational for the company and shareholders have been rewarded with significant value creation.</a:t>
            </a:r>
          </a:p>
          <a:p>
            <a:pPr>
              <a:spcAft>
                <a:spcPts val="600"/>
              </a:spcAft>
            </a:pPr>
            <a:r>
              <a:rPr lang="en-US" sz="1600">
                <a:solidFill>
                  <a:schemeClr val="bg1"/>
                </a:solidFill>
                <a:latin typeface="Verdana" panose="020B0604030504040204" pitchFamily="34" charset="0"/>
                <a:ea typeface="Verdana" panose="020B0604030504040204" pitchFamily="34" charset="0"/>
                <a:cs typeface="Verdana" panose="020B0604030504040204" pitchFamily="34" charset="0"/>
              </a:rPr>
              <a:t>- President + Chief Operating Officer</a:t>
            </a:r>
          </a:p>
        </p:txBody>
      </p:sp>
      <p:pic>
        <p:nvPicPr>
          <p:cNvPr id="8" name="Picture 7">
            <a:extLst>
              <a:ext uri="{FF2B5EF4-FFF2-40B4-BE49-F238E27FC236}">
                <a16:creationId xmlns:a16="http://schemas.microsoft.com/office/drawing/2014/main" id="{19D351D2-BF5D-E748-B038-FA39B436980E}"/>
              </a:ext>
            </a:extLst>
          </p:cNvPr>
          <p:cNvPicPr>
            <a:picLocks noChangeAspect="1"/>
          </p:cNvPicPr>
          <p:nvPr userDrawn="1"/>
        </p:nvPicPr>
        <p:blipFill>
          <a:blip r:embed="rId4"/>
          <a:stretch>
            <a:fillRect/>
          </a:stretch>
        </p:blipFill>
        <p:spPr>
          <a:xfrm>
            <a:off x="0" y="6752492"/>
            <a:ext cx="12192000" cy="119576"/>
          </a:xfrm>
          <a:prstGeom prst="rect">
            <a:avLst/>
          </a:prstGeom>
        </p:spPr>
      </p:pic>
    </p:spTree>
    <p:extLst>
      <p:ext uri="{BB962C8B-B14F-4D97-AF65-F5344CB8AC3E}">
        <p14:creationId xmlns:p14="http://schemas.microsoft.com/office/powerpoint/2010/main" val="7409622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6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C5DD53-6762-0344-A27C-11C21E7A59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0"/>
            <a:ext cx="12185904" cy="6858000"/>
          </a:xfrm>
          <a:prstGeom prst="rect">
            <a:avLst/>
          </a:prstGeom>
        </p:spPr>
      </p:pic>
      <p:pic>
        <p:nvPicPr>
          <p:cNvPr id="4" name="Picture 3">
            <a:extLst>
              <a:ext uri="{FF2B5EF4-FFF2-40B4-BE49-F238E27FC236}">
                <a16:creationId xmlns:a16="http://schemas.microsoft.com/office/drawing/2014/main" id="{7B78573B-03F7-7C48-A4AF-C392C7716F79}"/>
              </a:ext>
            </a:extLst>
          </p:cNvPr>
          <p:cNvPicPr>
            <a:picLocks noChangeAspect="1"/>
          </p:cNvPicPr>
          <p:nvPr userDrawn="1"/>
        </p:nvPicPr>
        <p:blipFill>
          <a:blip r:embed="rId3"/>
          <a:stretch>
            <a:fillRect/>
          </a:stretch>
        </p:blipFill>
        <p:spPr>
          <a:xfrm>
            <a:off x="1175326" y="1265118"/>
            <a:ext cx="505746" cy="356616"/>
          </a:xfrm>
          <a:prstGeom prst="rect">
            <a:avLst/>
          </a:prstGeom>
        </p:spPr>
      </p:pic>
      <p:sp>
        <p:nvSpPr>
          <p:cNvPr id="7" name="Text Placeholder 6">
            <a:extLst>
              <a:ext uri="{FF2B5EF4-FFF2-40B4-BE49-F238E27FC236}">
                <a16:creationId xmlns:a16="http://schemas.microsoft.com/office/drawing/2014/main" id="{99D2F255-36C0-7342-8970-9BCE174DF1EB}"/>
              </a:ext>
            </a:extLst>
          </p:cNvPr>
          <p:cNvSpPr>
            <a:spLocks noGrp="1"/>
          </p:cNvSpPr>
          <p:nvPr>
            <p:ph type="body" sz="quarter" idx="10" hasCustomPrompt="1"/>
          </p:nvPr>
        </p:nvSpPr>
        <p:spPr>
          <a:xfrm>
            <a:off x="1897063" y="1272936"/>
            <a:ext cx="7907337" cy="4170482"/>
          </a:xfrm>
        </p:spPr>
        <p:txBody>
          <a:bodyPr/>
          <a:lstStyle>
            <a:lvl1pPr marL="0" indent="0">
              <a:buNone/>
              <a:defRPr sz="2400">
                <a:solidFill>
                  <a:schemeClr val="bg1"/>
                </a:solidFill>
              </a:defRPr>
            </a:lvl1pPr>
          </a:lstStyle>
          <a:p>
            <a:pPr>
              <a:spcAft>
                <a:spcPts val="600"/>
              </a:spcAft>
            </a:pPr>
            <a:r>
              <a:rPr lang="en-US" sz="2400" i="1">
                <a:solidFill>
                  <a:schemeClr val="bg1"/>
                </a:solidFill>
                <a:latin typeface="Verdana" panose="020B0604030504040204" pitchFamily="34" charset="0"/>
                <a:ea typeface="Verdana" panose="020B0604030504040204" pitchFamily="34" charset="0"/>
                <a:cs typeface="Verdana" panose="020B0604030504040204" pitchFamily="34" charset="0"/>
              </a:rPr>
              <a:t>Our partnership with McChrystal Group has been nothing less than transformational for the company and shareholders have been rewarded with significant value creation.</a:t>
            </a:r>
          </a:p>
          <a:p>
            <a:pPr>
              <a:spcAft>
                <a:spcPts val="600"/>
              </a:spcAft>
            </a:pPr>
            <a:r>
              <a:rPr lang="en-US" sz="1600">
                <a:solidFill>
                  <a:schemeClr val="bg1"/>
                </a:solidFill>
                <a:latin typeface="Verdana" panose="020B0604030504040204" pitchFamily="34" charset="0"/>
                <a:ea typeface="Verdana" panose="020B0604030504040204" pitchFamily="34" charset="0"/>
                <a:cs typeface="Verdana" panose="020B0604030504040204" pitchFamily="34" charset="0"/>
              </a:rPr>
              <a:t>- President + Chief Operating Officer</a:t>
            </a:r>
          </a:p>
        </p:txBody>
      </p:sp>
      <p:pic>
        <p:nvPicPr>
          <p:cNvPr id="8" name="Picture 7">
            <a:extLst>
              <a:ext uri="{FF2B5EF4-FFF2-40B4-BE49-F238E27FC236}">
                <a16:creationId xmlns:a16="http://schemas.microsoft.com/office/drawing/2014/main" id="{0325362F-CFCB-7F4A-91E1-D08F09E7E533}"/>
              </a:ext>
            </a:extLst>
          </p:cNvPr>
          <p:cNvPicPr>
            <a:picLocks noChangeAspect="1"/>
          </p:cNvPicPr>
          <p:nvPr userDrawn="1"/>
        </p:nvPicPr>
        <p:blipFill>
          <a:blip r:embed="rId4"/>
          <a:stretch>
            <a:fillRect/>
          </a:stretch>
        </p:blipFill>
        <p:spPr>
          <a:xfrm>
            <a:off x="0" y="6752492"/>
            <a:ext cx="12192000" cy="119576"/>
          </a:xfrm>
          <a:prstGeom prst="rect">
            <a:avLst/>
          </a:prstGeom>
        </p:spPr>
      </p:pic>
    </p:spTree>
    <p:extLst>
      <p:ext uri="{BB962C8B-B14F-4D97-AF65-F5344CB8AC3E}">
        <p14:creationId xmlns:p14="http://schemas.microsoft.com/office/powerpoint/2010/main" val="41538854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7_Copy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1D918F-1987-794A-A0FB-C2F4ACF8B5B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728788" cy="3241478"/>
          </a:xfrm>
          <a:prstGeom prst="rect">
            <a:avLst/>
          </a:prstGeom>
        </p:spPr>
      </p:pic>
      <p:sp>
        <p:nvSpPr>
          <p:cNvPr id="5" name="Rectangle 4">
            <a:extLst>
              <a:ext uri="{FF2B5EF4-FFF2-40B4-BE49-F238E27FC236}">
                <a16:creationId xmlns:a16="http://schemas.microsoft.com/office/drawing/2014/main" id="{406AF0BF-96B6-9345-9EE4-663E8A08295C}"/>
              </a:ext>
            </a:extLst>
          </p:cNvPr>
          <p:cNvSpPr/>
          <p:nvPr userDrawn="1"/>
        </p:nvSpPr>
        <p:spPr>
          <a:xfrm>
            <a:off x="1" y="6512087"/>
            <a:ext cx="12192000" cy="368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E8FF114-C77A-5141-9305-03B3196A99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9103" y="2914649"/>
            <a:ext cx="2332896" cy="3965923"/>
          </a:xfrm>
          <a:prstGeom prst="rect">
            <a:avLst/>
          </a:prstGeom>
        </p:spPr>
      </p:pic>
      <p:pic>
        <p:nvPicPr>
          <p:cNvPr id="8" name="Picture 7">
            <a:extLst>
              <a:ext uri="{FF2B5EF4-FFF2-40B4-BE49-F238E27FC236}">
                <a16:creationId xmlns:a16="http://schemas.microsoft.com/office/drawing/2014/main" id="{560BC66C-6DFD-444B-B3EE-986FA761A5FA}"/>
              </a:ext>
            </a:extLst>
          </p:cNvPr>
          <p:cNvPicPr>
            <a:picLocks noChangeAspect="1"/>
          </p:cNvPicPr>
          <p:nvPr userDrawn="1"/>
        </p:nvPicPr>
        <p:blipFill>
          <a:blip r:embed="rId4"/>
          <a:stretch>
            <a:fillRect/>
          </a:stretch>
        </p:blipFill>
        <p:spPr>
          <a:xfrm>
            <a:off x="1937860" y="2708903"/>
            <a:ext cx="8316279" cy="1030226"/>
          </a:xfrm>
          <a:prstGeom prst="rect">
            <a:avLst/>
          </a:prstGeom>
        </p:spPr>
      </p:pic>
      <p:sp>
        <p:nvSpPr>
          <p:cNvPr id="9" name="TextBox 8">
            <a:extLst>
              <a:ext uri="{FF2B5EF4-FFF2-40B4-BE49-F238E27FC236}">
                <a16:creationId xmlns:a16="http://schemas.microsoft.com/office/drawing/2014/main" id="{8AE32C28-F3C6-8A42-B5D0-08B2E2300289}"/>
              </a:ext>
            </a:extLst>
          </p:cNvPr>
          <p:cNvSpPr txBox="1"/>
          <p:nvPr userDrawn="1"/>
        </p:nvSpPr>
        <p:spPr>
          <a:xfrm>
            <a:off x="2797629" y="5848771"/>
            <a:ext cx="6596743" cy="261610"/>
          </a:xfrm>
          <a:prstGeom prst="rect">
            <a:avLst/>
          </a:prstGeom>
          <a:noFill/>
        </p:spPr>
        <p:txBody>
          <a:bodyPr wrap="square" rtlCol="0">
            <a:spAutoFit/>
          </a:bodyPr>
          <a:lstStyle/>
          <a:p>
            <a:pPr algn="ctr">
              <a:defRPr/>
            </a:pPr>
            <a:r>
              <a:rPr lang="en-US" sz="1100" b="0" i="0" dirty="0">
                <a:solidFill>
                  <a:schemeClr val="bg2">
                    <a:lumMod val="50000"/>
                  </a:schemeClr>
                </a:solidFill>
                <a:latin typeface="Verdana Regular"/>
              </a:rPr>
              <a:t>© 2019 McChrystal Group, LLC. All rights reserved.</a:t>
            </a:r>
          </a:p>
        </p:txBody>
      </p:sp>
    </p:spTree>
    <p:extLst>
      <p:ext uri="{BB962C8B-B14F-4D97-AF65-F5344CB8AC3E}">
        <p14:creationId xmlns:p14="http://schemas.microsoft.com/office/powerpoint/2010/main" val="11964409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8_Copy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A9F628-3794-C345-B071-FBAECDB26368}"/>
              </a:ext>
            </a:extLst>
          </p:cNvPr>
          <p:cNvSpPr/>
          <p:nvPr userDrawn="1"/>
        </p:nvSpPr>
        <p:spPr>
          <a:xfrm>
            <a:off x="0" y="0"/>
            <a:ext cx="12192000" cy="6858000"/>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401EADD-8FE0-C040-996F-E497BF288A6E}"/>
              </a:ext>
            </a:extLst>
          </p:cNvPr>
          <p:cNvPicPr>
            <a:picLocks noChangeAspect="1"/>
          </p:cNvPicPr>
          <p:nvPr userDrawn="1"/>
        </p:nvPicPr>
        <p:blipFill>
          <a:blip r:embed="rId2"/>
          <a:stretch>
            <a:fillRect/>
          </a:stretch>
        </p:blipFill>
        <p:spPr>
          <a:xfrm>
            <a:off x="1978149" y="2830262"/>
            <a:ext cx="8238370" cy="1197864"/>
          </a:xfrm>
          <a:prstGeom prst="rect">
            <a:avLst/>
          </a:prstGeom>
        </p:spPr>
      </p:pic>
      <p:sp>
        <p:nvSpPr>
          <p:cNvPr id="12" name="TextBox 11">
            <a:extLst>
              <a:ext uri="{FF2B5EF4-FFF2-40B4-BE49-F238E27FC236}">
                <a16:creationId xmlns:a16="http://schemas.microsoft.com/office/drawing/2014/main" id="{268EDF5E-5A3B-9C41-B6A8-B58EE0129260}"/>
              </a:ext>
            </a:extLst>
          </p:cNvPr>
          <p:cNvSpPr txBox="1"/>
          <p:nvPr userDrawn="1"/>
        </p:nvSpPr>
        <p:spPr>
          <a:xfrm>
            <a:off x="2266288" y="5020869"/>
            <a:ext cx="6596743" cy="261610"/>
          </a:xfrm>
          <a:prstGeom prst="rect">
            <a:avLst/>
          </a:prstGeom>
          <a:noFill/>
        </p:spPr>
        <p:txBody>
          <a:bodyPr wrap="square" rtlCol="0">
            <a:spAutoFit/>
          </a:bodyPr>
          <a:lstStyle/>
          <a:p>
            <a:pPr algn="ctr">
              <a:defRPr/>
            </a:pPr>
            <a:r>
              <a:rPr lang="en-US" sz="1100" b="0" i="0" dirty="0">
                <a:solidFill>
                  <a:schemeClr val="bg1"/>
                </a:solidFill>
                <a:latin typeface="Verdana Regular"/>
              </a:rPr>
              <a:t>© 2019 McChrystal Group, LLC. All rights reserved.</a:t>
            </a:r>
          </a:p>
        </p:txBody>
      </p:sp>
    </p:spTree>
    <p:extLst>
      <p:ext uri="{BB962C8B-B14F-4D97-AF65-F5344CB8AC3E}">
        <p14:creationId xmlns:p14="http://schemas.microsoft.com/office/powerpoint/2010/main" val="39432593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9_Copyright">
    <p:bg>
      <p:bgPr>
        <a:solidFill>
          <a:srgbClr val="345C8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FCF42-5A72-8D48-AAF9-7C079B60EEFA}"/>
              </a:ext>
            </a:extLst>
          </p:cNvPr>
          <p:cNvPicPr>
            <a:picLocks noChangeAspect="1"/>
          </p:cNvPicPr>
          <p:nvPr/>
        </p:nvPicPr>
        <p:blipFill>
          <a:blip r:embed="rId2"/>
          <a:stretch>
            <a:fillRect/>
          </a:stretch>
        </p:blipFill>
        <p:spPr>
          <a:xfrm>
            <a:off x="0" y="12700"/>
            <a:ext cx="12192000" cy="6858000"/>
          </a:xfrm>
          <a:prstGeom prst="rect">
            <a:avLst/>
          </a:prstGeom>
        </p:spPr>
      </p:pic>
      <p:pic>
        <p:nvPicPr>
          <p:cNvPr id="4" name="Picture 3">
            <a:extLst>
              <a:ext uri="{FF2B5EF4-FFF2-40B4-BE49-F238E27FC236}">
                <a16:creationId xmlns:a16="http://schemas.microsoft.com/office/drawing/2014/main" id="{AC439395-5C7A-F64B-8E6A-A567EE8B06C4}"/>
              </a:ext>
            </a:extLst>
          </p:cNvPr>
          <p:cNvPicPr>
            <a:picLocks noChangeAspect="1"/>
          </p:cNvPicPr>
          <p:nvPr/>
        </p:nvPicPr>
        <p:blipFill>
          <a:blip r:embed="rId3"/>
          <a:stretch>
            <a:fillRect/>
          </a:stretch>
        </p:blipFill>
        <p:spPr>
          <a:xfrm>
            <a:off x="1978149" y="2830262"/>
            <a:ext cx="8238370" cy="1197864"/>
          </a:xfrm>
          <a:prstGeom prst="rect">
            <a:avLst/>
          </a:prstGeom>
        </p:spPr>
      </p:pic>
      <p:sp>
        <p:nvSpPr>
          <p:cNvPr id="2" name="TextBox 1">
            <a:extLst>
              <a:ext uri="{FF2B5EF4-FFF2-40B4-BE49-F238E27FC236}">
                <a16:creationId xmlns:a16="http://schemas.microsoft.com/office/drawing/2014/main" id="{3554ECA7-B0BD-0946-9236-858C1BB16DF9}"/>
              </a:ext>
            </a:extLst>
          </p:cNvPr>
          <p:cNvSpPr txBox="1"/>
          <p:nvPr/>
        </p:nvSpPr>
        <p:spPr>
          <a:xfrm>
            <a:off x="2797629" y="5848771"/>
            <a:ext cx="6596743" cy="261610"/>
          </a:xfrm>
          <a:prstGeom prst="rect">
            <a:avLst/>
          </a:prstGeom>
          <a:noFill/>
        </p:spPr>
        <p:txBody>
          <a:bodyPr wrap="square" rtlCol="0">
            <a:spAutoFit/>
          </a:bodyPr>
          <a:lstStyle/>
          <a:p>
            <a:pPr algn="ctr">
              <a:defRPr/>
            </a:pPr>
            <a:r>
              <a:rPr lang="en-US" sz="1100" b="0" i="0" dirty="0">
                <a:solidFill>
                  <a:schemeClr val="bg1"/>
                </a:solidFill>
                <a:latin typeface="Verdana Regular"/>
              </a:rPr>
              <a:t>© 2019 McChrystal Group, LLC. All rights reserved.</a:t>
            </a:r>
          </a:p>
        </p:txBody>
      </p:sp>
    </p:spTree>
    <p:extLst>
      <p:ext uri="{BB962C8B-B14F-4D97-AF65-F5344CB8AC3E}">
        <p14:creationId xmlns:p14="http://schemas.microsoft.com/office/powerpoint/2010/main" val="22178313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Divider Slide - Blue">
    <p:bg>
      <p:bgPr>
        <a:solidFill>
          <a:srgbClr val="345C87"/>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6089A2-AA50-DC4F-BD02-60F01EBCA824}"/>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Placeholder 1">
            <a:extLst>
              <a:ext uri="{FF2B5EF4-FFF2-40B4-BE49-F238E27FC236}">
                <a16:creationId xmlns:a16="http://schemas.microsoft.com/office/drawing/2014/main" id="{8D862928-3773-D144-BAC9-A470674E72FF}"/>
              </a:ext>
            </a:extLst>
          </p:cNvPr>
          <p:cNvSpPr>
            <a:spLocks noGrp="1"/>
          </p:cNvSpPr>
          <p:nvPr>
            <p:ph type="title" hasCustomPrompt="1"/>
          </p:nvPr>
        </p:nvSpPr>
        <p:spPr>
          <a:xfrm>
            <a:off x="1700212" y="2126833"/>
            <a:ext cx="9653587" cy="2604336"/>
          </a:xfrm>
          <a:prstGeom prst="rect">
            <a:avLst/>
          </a:prstGeom>
        </p:spPr>
        <p:txBody>
          <a:bodyPr vert="horz" lIns="91440" tIns="45720" rIns="91440" bIns="45720" rtlCol="0" anchor="ctr">
            <a:normAutofit/>
          </a:bodyPr>
          <a:lstStyle>
            <a:lvl1pPr algn="l">
              <a:defRPr sz="5400">
                <a:solidFill>
                  <a:schemeClr val="bg1"/>
                </a:solidFill>
              </a:defRPr>
            </a:lvl1pPr>
          </a:lstStyle>
          <a:p>
            <a:r>
              <a:rPr lang="en-US"/>
              <a:t>Divider Slide</a:t>
            </a:r>
            <a:br>
              <a:rPr lang="en-US"/>
            </a:br>
            <a:r>
              <a:rPr lang="en-US"/>
              <a:t>Title Case</a:t>
            </a:r>
            <a:br>
              <a:rPr lang="en-US"/>
            </a:br>
            <a:r>
              <a:rPr lang="en-US"/>
              <a:t>Three Line Limit</a:t>
            </a:r>
          </a:p>
        </p:txBody>
      </p:sp>
      <p:cxnSp>
        <p:nvCxnSpPr>
          <p:cNvPr id="9" name="Straight Connector 8">
            <a:extLst>
              <a:ext uri="{FF2B5EF4-FFF2-40B4-BE49-F238E27FC236}">
                <a16:creationId xmlns:a16="http://schemas.microsoft.com/office/drawing/2014/main" id="{315D1593-DE91-7440-B170-643A1FCED3EA}"/>
              </a:ext>
            </a:extLst>
          </p:cNvPr>
          <p:cNvCxnSpPr>
            <a:cxnSpLocks/>
          </p:cNvCxnSpPr>
          <p:nvPr/>
        </p:nvCxnSpPr>
        <p:spPr>
          <a:xfrm>
            <a:off x="1466849" y="2126832"/>
            <a:ext cx="0" cy="2604336"/>
          </a:xfrm>
          <a:prstGeom prst="line">
            <a:avLst/>
          </a:prstGeom>
          <a:ln w="38100">
            <a:solidFill>
              <a:srgbClr val="EDB02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4941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Graphic Blue">
    <p:spTree>
      <p:nvGrpSpPr>
        <p:cNvPr id="1" name=""/>
        <p:cNvGrpSpPr/>
        <p:nvPr/>
      </p:nvGrpSpPr>
      <p:grpSpPr>
        <a:xfrm>
          <a:off x="0" y="0"/>
          <a:ext cx="0" cy="0"/>
          <a:chOff x="0" y="0"/>
          <a:chExt cx="0" cy="0"/>
        </a:xfrm>
      </p:grpSpPr>
      <p:sp>
        <p:nvSpPr>
          <p:cNvPr id="15" name="Rectangle 14"/>
          <p:cNvSpPr/>
          <p:nvPr/>
        </p:nvSpPr>
        <p:spPr>
          <a:xfrm>
            <a:off x="0" y="1332649"/>
            <a:ext cx="12192000" cy="3084576"/>
          </a:xfrm>
          <a:prstGeom prst="rect">
            <a:avLst/>
          </a:prstGeom>
          <a:gradFill flip="none" rotWithShape="1">
            <a:gsLst>
              <a:gs pos="30000">
                <a:schemeClr val="accent1"/>
              </a:gs>
              <a:gs pos="100000">
                <a:schemeClr val="accent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pic>
        <p:nvPicPr>
          <p:cNvPr id="4" name="Picture 3" descr="WS_cover_powerpoint_viz_cover_white.png"/>
          <p:cNvPicPr>
            <a:picLocks noChangeAspect="1"/>
          </p:cNvPicPr>
          <p:nvPr/>
        </p:nvPicPr>
        <p:blipFill>
          <a:blip r:embed="rId2" cstate="print">
            <a:alphaModFix amt="64000"/>
            <a:extLst>
              <a:ext uri="{28A0092B-C50C-407E-A947-70E740481C1C}">
                <a14:useLocalDpi xmlns:a14="http://schemas.microsoft.com/office/drawing/2010/main"/>
              </a:ext>
            </a:extLst>
          </a:blip>
          <a:stretch>
            <a:fillRect/>
          </a:stretch>
        </p:blipFill>
        <p:spPr>
          <a:xfrm>
            <a:off x="0" y="1333665"/>
            <a:ext cx="12192000" cy="3083560"/>
          </a:xfrm>
          <a:prstGeom prst="rect">
            <a:avLst/>
          </a:prstGeom>
        </p:spPr>
      </p:pic>
      <p:sp>
        <p:nvSpPr>
          <p:cNvPr id="11" name="Title 1"/>
          <p:cNvSpPr>
            <a:spLocks noGrp="1"/>
          </p:cNvSpPr>
          <p:nvPr>
            <p:ph type="ctrTitle"/>
          </p:nvPr>
        </p:nvSpPr>
        <p:spPr bwMode="white">
          <a:xfrm>
            <a:off x="480063" y="1981201"/>
            <a:ext cx="11239500" cy="1942221"/>
          </a:xfrm>
        </p:spPr>
        <p:txBody>
          <a:bodyPr>
            <a:noAutofit/>
          </a:bodyPr>
          <a:lstStyle>
            <a:lvl1pPr>
              <a:lnSpc>
                <a:spcPct val="90000"/>
              </a:lnSpc>
              <a:defRPr sz="4000" b="0" i="0" baseline="0">
                <a:solidFill>
                  <a:schemeClr val="bg1"/>
                </a:solidFill>
                <a:latin typeface="EMprint" panose="020B0503020204020204" pitchFamily="34" charset="0"/>
                <a:ea typeface="EMprint" panose="020B0503020204020204" pitchFamily="34" charset="0"/>
                <a:cs typeface="Arial"/>
              </a:defRPr>
            </a:lvl1pPr>
          </a:lstStyle>
          <a:p>
            <a:r>
              <a:rPr lang="en-US"/>
              <a:t>Click to edit Master title style</a:t>
            </a:r>
          </a:p>
        </p:txBody>
      </p:sp>
      <p:sp>
        <p:nvSpPr>
          <p:cNvPr id="12" name="Content Placeholder 4"/>
          <p:cNvSpPr>
            <a:spLocks noGrp="1"/>
          </p:cNvSpPr>
          <p:nvPr>
            <p:ph sz="quarter" idx="11" hasCustomPrompt="1"/>
          </p:nvPr>
        </p:nvSpPr>
        <p:spPr bwMode="white">
          <a:xfrm>
            <a:off x="480060" y="1576846"/>
            <a:ext cx="6702229" cy="314325"/>
          </a:xfrm>
        </p:spPr>
        <p:txBody>
          <a:bodyPr/>
          <a:lstStyle>
            <a:lvl1pPr marL="0" indent="0">
              <a:buNone/>
              <a:defRPr lang="en-US" sz="1400" kern="1200" baseline="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pic>
        <p:nvPicPr>
          <p:cNvPr id="9" name="Picture 8" descr="exmo_re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34357" y="424405"/>
            <a:ext cx="2585207" cy="518160"/>
          </a:xfrm>
          <a:prstGeom prst="rect">
            <a:avLst/>
          </a:prstGeom>
        </p:spPr>
      </p:pic>
      <p:sp>
        <p:nvSpPr>
          <p:cNvPr id="14" name="Content Placeholder 4"/>
          <p:cNvSpPr>
            <a:spLocks noGrp="1"/>
          </p:cNvSpPr>
          <p:nvPr>
            <p:ph sz="quarter" idx="12" hasCustomPrompt="1"/>
          </p:nvPr>
        </p:nvSpPr>
        <p:spPr bwMode="white">
          <a:xfrm>
            <a:off x="480060" y="404727"/>
            <a:ext cx="6702229" cy="314325"/>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6" name="Content Placeholder 4"/>
          <p:cNvSpPr>
            <a:spLocks noGrp="1"/>
          </p:cNvSpPr>
          <p:nvPr>
            <p:ph sz="quarter" idx="13" hasCustomPrompt="1"/>
          </p:nvPr>
        </p:nvSpPr>
        <p:spPr bwMode="white">
          <a:xfrm>
            <a:off x="480060" y="4767127"/>
            <a:ext cx="6702229" cy="745464"/>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pPr>
              <a:lnSpc>
                <a:spcPct val="110000"/>
              </a:lnSpc>
            </a:pPr>
            <a:r>
              <a:rPr lang="en-US" sz="1100">
                <a:solidFill>
                  <a:srgbClr val="7F7F7F"/>
                </a:solidFill>
              </a:rPr>
              <a:t>Presenter name (optional)</a:t>
            </a:r>
          </a:p>
          <a:p>
            <a:r>
              <a:rPr lang="en-US" sz="1100">
                <a:solidFill>
                  <a:srgbClr val="7F7F7F"/>
                </a:solidFill>
              </a:rPr>
              <a:t>Title (optional)</a:t>
            </a:r>
          </a:p>
          <a:p>
            <a:r>
              <a:rPr lang="en-US" sz="1100">
                <a:solidFill>
                  <a:srgbClr val="7F7F7F"/>
                </a:solidFill>
              </a:rPr>
              <a:t>Location (optional)</a:t>
            </a:r>
          </a:p>
        </p:txBody>
      </p:sp>
      <p:pic>
        <p:nvPicPr>
          <p:cNvPr id="19" name="Picture 18" descr="exmo_elh_tm_w.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8752" y="3903753"/>
            <a:ext cx="2036064" cy="368597"/>
          </a:xfrm>
          <a:prstGeom prst="rect">
            <a:avLst/>
          </a:prstGeom>
        </p:spPr>
      </p:pic>
      <p:sp>
        <p:nvSpPr>
          <p:cNvPr id="13" name="Footer Placeholder 2"/>
          <p:cNvSpPr>
            <a:spLocks noGrp="1"/>
          </p:cNvSpPr>
          <p:nvPr>
            <p:ph type="ftr" sz="quarter" idx="3"/>
          </p:nvPr>
        </p:nvSpPr>
        <p:spPr>
          <a:xfrm>
            <a:off x="9969921" y="6357940"/>
            <a:ext cx="1749640" cy="304800"/>
          </a:xfrm>
          <a:prstGeom prst="rect">
            <a:avLst/>
          </a:prstGeom>
          <a:noFill/>
          <a:ln>
            <a:noFill/>
          </a:ln>
        </p:spPr>
        <p:txBody>
          <a:bodyPr lIns="0" tIns="0" rIns="0" bIns="0" anchor="b"/>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spTree>
    <p:extLst>
      <p:ext uri="{BB962C8B-B14F-4D97-AF65-F5344CB8AC3E}">
        <p14:creationId xmlns:p14="http://schemas.microsoft.com/office/powerpoint/2010/main" val="243923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Rainbow">
    <p:spTree>
      <p:nvGrpSpPr>
        <p:cNvPr id="1" name=""/>
        <p:cNvGrpSpPr/>
        <p:nvPr/>
      </p:nvGrpSpPr>
      <p:grpSpPr>
        <a:xfrm>
          <a:off x="0" y="0"/>
          <a:ext cx="0" cy="0"/>
          <a:chOff x="0" y="0"/>
          <a:chExt cx="0" cy="0"/>
        </a:xfrm>
      </p:grpSpPr>
      <p:grpSp>
        <p:nvGrpSpPr>
          <p:cNvPr id="2" name="Group 1"/>
          <p:cNvGrpSpPr/>
          <p:nvPr userDrawn="1"/>
        </p:nvGrpSpPr>
        <p:grpSpPr>
          <a:xfrm>
            <a:off x="0" y="3968327"/>
            <a:ext cx="12202395" cy="459203"/>
            <a:chOff x="0" y="4425696"/>
            <a:chExt cx="12202395" cy="459203"/>
          </a:xfrm>
        </p:grpSpPr>
        <p:sp>
          <p:nvSpPr>
            <p:cNvPr id="17" name="Rectangle 16"/>
            <p:cNvSpPr/>
            <p:nvPr userDrawn="1"/>
          </p:nvSpPr>
          <p:spPr>
            <a:xfrm>
              <a:off x="6096000" y="4425696"/>
              <a:ext cx="2039112"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8" name="Rectangle 17"/>
            <p:cNvSpPr/>
            <p:nvPr userDrawn="1"/>
          </p:nvSpPr>
          <p:spPr>
            <a:xfrm>
              <a:off x="4060535" y="4425696"/>
              <a:ext cx="2039112"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0" name="Rectangle 19"/>
            <p:cNvSpPr/>
            <p:nvPr userDrawn="1"/>
          </p:nvSpPr>
          <p:spPr>
            <a:xfrm>
              <a:off x="0" y="4425696"/>
              <a:ext cx="2039112" cy="457200"/>
            </a:xfrm>
            <a:prstGeom prst="rect">
              <a:avLst/>
            </a:prstGeom>
            <a:gradFill>
              <a:gsLst>
                <a:gs pos="1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1" name="Rectangle 20"/>
            <p:cNvSpPr/>
            <p:nvPr userDrawn="1"/>
          </p:nvSpPr>
          <p:spPr>
            <a:xfrm>
              <a:off x="2025070" y="4427699"/>
              <a:ext cx="2039112"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2" name="Rectangle 21"/>
            <p:cNvSpPr/>
            <p:nvPr userDrawn="1"/>
          </p:nvSpPr>
          <p:spPr>
            <a:xfrm>
              <a:off x="8127818" y="4427699"/>
              <a:ext cx="2039112" cy="457200"/>
            </a:xfrm>
            <a:prstGeom prst="rect">
              <a:avLst/>
            </a:prstGeom>
            <a:gradFill flip="none" rotWithShape="1">
              <a:gsLst>
                <a:gs pos="1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3" name="Rectangle 22"/>
            <p:cNvSpPr/>
            <p:nvPr userDrawn="1"/>
          </p:nvSpPr>
          <p:spPr>
            <a:xfrm>
              <a:off x="10154139" y="4427699"/>
              <a:ext cx="2048256" cy="45720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sp>
        <p:nvSpPr>
          <p:cNvPr id="15" name="Rectangle 14"/>
          <p:cNvSpPr/>
          <p:nvPr/>
        </p:nvSpPr>
        <p:spPr>
          <a:xfrm>
            <a:off x="0" y="1332649"/>
            <a:ext cx="12192000" cy="2637681"/>
          </a:xfrm>
          <a:prstGeom prst="rect">
            <a:avLst/>
          </a:prstGeom>
          <a:gradFill flip="none" rotWithShape="1">
            <a:gsLst>
              <a:gs pos="30000">
                <a:schemeClr val="tx1">
                  <a:lumMod val="75000"/>
                  <a:lumOff val="25000"/>
                </a:schemeClr>
              </a:gs>
              <a:gs pos="100000">
                <a:schemeClr val="bg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pic>
        <p:nvPicPr>
          <p:cNvPr id="4" name="Picture 3" descr="WS_cover_powerpoint_viz_cover_white.png"/>
          <p:cNvPicPr>
            <a:picLocks noChangeAspect="1"/>
          </p:cNvPicPr>
          <p:nvPr/>
        </p:nvPicPr>
        <p:blipFill>
          <a:blip r:embed="rId2" cstate="print">
            <a:alphaModFix amt="64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0395" y="1343970"/>
            <a:ext cx="12192000" cy="3083560"/>
          </a:xfrm>
          <a:prstGeom prst="rect">
            <a:avLst/>
          </a:prstGeom>
        </p:spPr>
      </p:pic>
      <p:pic>
        <p:nvPicPr>
          <p:cNvPr id="9" name="Picture 8" descr="exmo_r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4357" y="424405"/>
            <a:ext cx="2585207" cy="518160"/>
          </a:xfrm>
          <a:prstGeom prst="rect">
            <a:avLst/>
          </a:prstGeom>
        </p:spPr>
      </p:pic>
      <p:sp>
        <p:nvSpPr>
          <p:cNvPr id="11" name="Title 1"/>
          <p:cNvSpPr>
            <a:spLocks noGrp="1"/>
          </p:cNvSpPr>
          <p:nvPr>
            <p:ph type="ctrTitle"/>
          </p:nvPr>
        </p:nvSpPr>
        <p:spPr bwMode="white">
          <a:xfrm>
            <a:off x="480063" y="1981201"/>
            <a:ext cx="11239500" cy="1942221"/>
          </a:xfrm>
        </p:spPr>
        <p:txBody>
          <a:bodyPr>
            <a:noAutofit/>
          </a:bodyPr>
          <a:lstStyle>
            <a:lvl1pPr>
              <a:lnSpc>
                <a:spcPct val="90000"/>
              </a:lnSpc>
              <a:defRPr sz="4000" b="0" i="0" baseline="0">
                <a:solidFill>
                  <a:schemeClr val="bg1"/>
                </a:solidFill>
                <a:latin typeface="EMprint" panose="020B0503020204020204" pitchFamily="34" charset="0"/>
                <a:ea typeface="EMprint" panose="020B0503020204020204" pitchFamily="34" charset="0"/>
                <a:cs typeface="Arial"/>
              </a:defRPr>
            </a:lvl1pPr>
          </a:lstStyle>
          <a:p>
            <a:r>
              <a:rPr lang="en-US"/>
              <a:t>Click to edit Master title style</a:t>
            </a:r>
          </a:p>
        </p:txBody>
      </p:sp>
      <p:sp>
        <p:nvSpPr>
          <p:cNvPr id="12" name="Content Placeholder 4"/>
          <p:cNvSpPr>
            <a:spLocks noGrp="1"/>
          </p:cNvSpPr>
          <p:nvPr>
            <p:ph sz="quarter" idx="11" hasCustomPrompt="1"/>
          </p:nvPr>
        </p:nvSpPr>
        <p:spPr bwMode="white">
          <a:xfrm>
            <a:off x="480060" y="1576846"/>
            <a:ext cx="6702229" cy="314325"/>
          </a:xfrm>
        </p:spPr>
        <p:txBody>
          <a:bodyPr/>
          <a:lstStyle>
            <a:lvl1pPr marL="0" indent="0">
              <a:buNone/>
              <a:defRPr lang="en-US" sz="1400" kern="1200" baseline="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sp>
        <p:nvSpPr>
          <p:cNvPr id="14" name="Content Placeholder 4"/>
          <p:cNvSpPr>
            <a:spLocks noGrp="1"/>
          </p:cNvSpPr>
          <p:nvPr>
            <p:ph sz="quarter" idx="12" hasCustomPrompt="1"/>
          </p:nvPr>
        </p:nvSpPr>
        <p:spPr bwMode="white">
          <a:xfrm>
            <a:off x="480060" y="404727"/>
            <a:ext cx="6702229" cy="314325"/>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3" name="Footer Placeholder 2"/>
          <p:cNvSpPr>
            <a:spLocks noGrp="1"/>
          </p:cNvSpPr>
          <p:nvPr>
            <p:ph type="ftr" sz="quarter" idx="3"/>
          </p:nvPr>
        </p:nvSpPr>
        <p:spPr>
          <a:xfrm>
            <a:off x="9969921" y="6357940"/>
            <a:ext cx="1749640" cy="304800"/>
          </a:xfrm>
          <a:prstGeom prst="rect">
            <a:avLst/>
          </a:prstGeom>
          <a:noFill/>
          <a:ln>
            <a:noFill/>
          </a:ln>
        </p:spPr>
        <p:txBody>
          <a:bodyPr lIns="0" tIns="0" rIns="0" bIns="0" anchor="b"/>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spTree>
    <p:extLst>
      <p:ext uri="{BB962C8B-B14F-4D97-AF65-F5344CB8AC3E}">
        <p14:creationId xmlns:p14="http://schemas.microsoft.com/office/powerpoint/2010/main" val="1245413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 grey and sea blue">
    <p:spTree>
      <p:nvGrpSpPr>
        <p:cNvPr id="1" name=""/>
        <p:cNvGrpSpPr/>
        <p:nvPr/>
      </p:nvGrpSpPr>
      <p:grpSpPr>
        <a:xfrm>
          <a:off x="0" y="0"/>
          <a:ext cx="0" cy="0"/>
          <a:chOff x="0" y="0"/>
          <a:chExt cx="0" cy="0"/>
        </a:xfrm>
      </p:grpSpPr>
      <p:sp>
        <p:nvSpPr>
          <p:cNvPr id="15" name="Rectangle 14"/>
          <p:cNvSpPr/>
          <p:nvPr/>
        </p:nvSpPr>
        <p:spPr>
          <a:xfrm>
            <a:off x="0" y="1332649"/>
            <a:ext cx="12192000" cy="3084576"/>
          </a:xfrm>
          <a:prstGeom prst="rect">
            <a:avLst/>
          </a:prstGeom>
          <a:gradFill flip="none" rotWithShape="1">
            <a:gsLst>
              <a:gs pos="30000">
                <a:schemeClr val="tx1">
                  <a:lumMod val="75000"/>
                  <a:lumOff val="25000"/>
                </a:schemeClr>
              </a:gs>
              <a:gs pos="100000">
                <a:schemeClr val="bg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18" name="Rectangle 17"/>
          <p:cNvSpPr/>
          <p:nvPr userDrawn="1"/>
        </p:nvSpPr>
        <p:spPr>
          <a:xfrm>
            <a:off x="0" y="3968326"/>
            <a:ext cx="12192000" cy="448899"/>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pic>
        <p:nvPicPr>
          <p:cNvPr id="4" name="Picture 3" descr="WS_cover_powerpoint_viz_cover_white.png"/>
          <p:cNvPicPr>
            <a:picLocks noChangeAspect="1"/>
          </p:cNvPicPr>
          <p:nvPr/>
        </p:nvPicPr>
        <p:blipFill>
          <a:blip r:embed="rId2" cstate="print">
            <a:alphaModFix amt="64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1341039"/>
            <a:ext cx="12192000" cy="3083560"/>
          </a:xfrm>
          <a:prstGeom prst="rect">
            <a:avLst/>
          </a:prstGeom>
        </p:spPr>
      </p:pic>
      <p:pic>
        <p:nvPicPr>
          <p:cNvPr id="9" name="Picture 8" descr="exmo_r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4357" y="424405"/>
            <a:ext cx="2585207" cy="518160"/>
          </a:xfrm>
          <a:prstGeom prst="rect">
            <a:avLst/>
          </a:prstGeom>
        </p:spPr>
      </p:pic>
      <p:sp>
        <p:nvSpPr>
          <p:cNvPr id="11" name="Title 1"/>
          <p:cNvSpPr>
            <a:spLocks noGrp="1"/>
          </p:cNvSpPr>
          <p:nvPr>
            <p:ph type="ctrTitle"/>
          </p:nvPr>
        </p:nvSpPr>
        <p:spPr bwMode="white">
          <a:xfrm>
            <a:off x="480063" y="1981201"/>
            <a:ext cx="11239500" cy="1942221"/>
          </a:xfrm>
        </p:spPr>
        <p:txBody>
          <a:bodyPr>
            <a:noAutofit/>
          </a:bodyPr>
          <a:lstStyle>
            <a:lvl1pPr>
              <a:lnSpc>
                <a:spcPct val="90000"/>
              </a:lnSpc>
              <a:defRPr sz="4000" b="0" i="0" baseline="0">
                <a:solidFill>
                  <a:schemeClr val="bg1"/>
                </a:solidFill>
                <a:latin typeface="EMprint" panose="020B0503020204020204" pitchFamily="34" charset="0"/>
                <a:ea typeface="EMprint" panose="020B0503020204020204" pitchFamily="34" charset="0"/>
                <a:cs typeface="Arial"/>
              </a:defRPr>
            </a:lvl1pPr>
          </a:lstStyle>
          <a:p>
            <a:r>
              <a:rPr lang="en-US"/>
              <a:t>Click to edit Master title style</a:t>
            </a:r>
          </a:p>
        </p:txBody>
      </p:sp>
      <p:sp>
        <p:nvSpPr>
          <p:cNvPr id="12" name="Content Placeholder 4"/>
          <p:cNvSpPr>
            <a:spLocks noGrp="1"/>
          </p:cNvSpPr>
          <p:nvPr>
            <p:ph sz="quarter" idx="11" hasCustomPrompt="1"/>
          </p:nvPr>
        </p:nvSpPr>
        <p:spPr bwMode="white">
          <a:xfrm>
            <a:off x="480060" y="1576846"/>
            <a:ext cx="6702229" cy="314325"/>
          </a:xfrm>
        </p:spPr>
        <p:txBody>
          <a:bodyPr/>
          <a:lstStyle>
            <a:lvl1pPr marL="0" indent="0">
              <a:buNone/>
              <a:defRPr lang="en-US" sz="1400" kern="1200" baseline="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sp>
        <p:nvSpPr>
          <p:cNvPr id="14" name="Content Placeholder 4"/>
          <p:cNvSpPr>
            <a:spLocks noGrp="1"/>
          </p:cNvSpPr>
          <p:nvPr>
            <p:ph sz="quarter" idx="12" hasCustomPrompt="1"/>
          </p:nvPr>
        </p:nvSpPr>
        <p:spPr bwMode="white">
          <a:xfrm>
            <a:off x="480060" y="404727"/>
            <a:ext cx="6702229" cy="314325"/>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3" name="Footer Placeholder 2"/>
          <p:cNvSpPr>
            <a:spLocks noGrp="1"/>
          </p:cNvSpPr>
          <p:nvPr>
            <p:ph type="ftr" sz="quarter" idx="3"/>
          </p:nvPr>
        </p:nvSpPr>
        <p:spPr>
          <a:xfrm>
            <a:off x="9969921" y="6357940"/>
            <a:ext cx="1749640" cy="304800"/>
          </a:xfrm>
          <a:prstGeom prst="rect">
            <a:avLst/>
          </a:prstGeom>
          <a:noFill/>
          <a:ln>
            <a:noFill/>
          </a:ln>
        </p:spPr>
        <p:txBody>
          <a:bodyPr lIns="0" tIns="0" rIns="0" bIns="0" anchor="b"/>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spTree>
    <p:extLst>
      <p:ext uri="{BB962C8B-B14F-4D97-AF65-F5344CB8AC3E}">
        <p14:creationId xmlns:p14="http://schemas.microsoft.com/office/powerpoint/2010/main" val="1154955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 grey and purple">
    <p:spTree>
      <p:nvGrpSpPr>
        <p:cNvPr id="1" name=""/>
        <p:cNvGrpSpPr/>
        <p:nvPr/>
      </p:nvGrpSpPr>
      <p:grpSpPr>
        <a:xfrm>
          <a:off x="0" y="0"/>
          <a:ext cx="0" cy="0"/>
          <a:chOff x="0" y="0"/>
          <a:chExt cx="0" cy="0"/>
        </a:xfrm>
      </p:grpSpPr>
      <p:sp>
        <p:nvSpPr>
          <p:cNvPr id="15" name="Rectangle 14"/>
          <p:cNvSpPr/>
          <p:nvPr/>
        </p:nvSpPr>
        <p:spPr>
          <a:xfrm>
            <a:off x="0" y="1332649"/>
            <a:ext cx="12192000" cy="3084576"/>
          </a:xfrm>
          <a:prstGeom prst="rect">
            <a:avLst/>
          </a:prstGeom>
          <a:gradFill flip="none" rotWithShape="1">
            <a:gsLst>
              <a:gs pos="30000">
                <a:schemeClr val="tx1">
                  <a:lumMod val="75000"/>
                  <a:lumOff val="25000"/>
                </a:schemeClr>
              </a:gs>
              <a:gs pos="100000">
                <a:schemeClr val="bg2"/>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18" name="Rectangle 17"/>
          <p:cNvSpPr/>
          <p:nvPr userDrawn="1"/>
        </p:nvSpPr>
        <p:spPr>
          <a:xfrm>
            <a:off x="0" y="3968326"/>
            <a:ext cx="12192000" cy="448899"/>
          </a:xfrm>
          <a:prstGeom prst="rect">
            <a:avLst/>
          </a:prstGeom>
          <a:gradFill flip="none" rotWithShape="1">
            <a:gsLst>
              <a:gs pos="42100">
                <a:srgbClr val="434587"/>
              </a:gs>
              <a:gs pos="0">
                <a:srgbClr val="19457F"/>
              </a:gs>
              <a:gs pos="100000">
                <a:srgbClr val="7030A0"/>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pic>
        <p:nvPicPr>
          <p:cNvPr id="4" name="Picture 3" descr="WS_cover_powerpoint_viz_cover_white.png"/>
          <p:cNvPicPr>
            <a:picLocks noChangeAspect="1"/>
          </p:cNvPicPr>
          <p:nvPr/>
        </p:nvPicPr>
        <p:blipFill>
          <a:blip r:embed="rId2" cstate="print">
            <a:alphaModFix amt="64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1321911"/>
            <a:ext cx="12192000" cy="3083560"/>
          </a:xfrm>
          <a:prstGeom prst="rect">
            <a:avLst/>
          </a:prstGeom>
        </p:spPr>
      </p:pic>
      <p:pic>
        <p:nvPicPr>
          <p:cNvPr id="9" name="Picture 8" descr="exmo_r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4357" y="424405"/>
            <a:ext cx="2585207" cy="518160"/>
          </a:xfrm>
          <a:prstGeom prst="rect">
            <a:avLst/>
          </a:prstGeom>
        </p:spPr>
      </p:pic>
      <p:sp>
        <p:nvSpPr>
          <p:cNvPr id="11" name="Title 1"/>
          <p:cNvSpPr>
            <a:spLocks noGrp="1"/>
          </p:cNvSpPr>
          <p:nvPr>
            <p:ph type="ctrTitle"/>
          </p:nvPr>
        </p:nvSpPr>
        <p:spPr bwMode="white">
          <a:xfrm>
            <a:off x="480063" y="1981201"/>
            <a:ext cx="11239500" cy="1942221"/>
          </a:xfrm>
        </p:spPr>
        <p:txBody>
          <a:bodyPr>
            <a:noAutofit/>
          </a:bodyPr>
          <a:lstStyle>
            <a:lvl1pPr>
              <a:lnSpc>
                <a:spcPct val="90000"/>
              </a:lnSpc>
              <a:defRPr sz="4000" b="0" i="0" baseline="0">
                <a:solidFill>
                  <a:schemeClr val="bg1"/>
                </a:solidFill>
                <a:latin typeface="EMprint" panose="020B0503020204020204" pitchFamily="34" charset="0"/>
                <a:ea typeface="EMprint" panose="020B0503020204020204" pitchFamily="34" charset="0"/>
                <a:cs typeface="Arial"/>
              </a:defRPr>
            </a:lvl1pPr>
          </a:lstStyle>
          <a:p>
            <a:r>
              <a:rPr lang="en-US"/>
              <a:t>Click to edit Master title style</a:t>
            </a:r>
          </a:p>
        </p:txBody>
      </p:sp>
      <p:sp>
        <p:nvSpPr>
          <p:cNvPr id="12" name="Content Placeholder 4"/>
          <p:cNvSpPr>
            <a:spLocks noGrp="1"/>
          </p:cNvSpPr>
          <p:nvPr>
            <p:ph sz="quarter" idx="11" hasCustomPrompt="1"/>
          </p:nvPr>
        </p:nvSpPr>
        <p:spPr bwMode="white">
          <a:xfrm>
            <a:off x="480060" y="1576846"/>
            <a:ext cx="6702229" cy="314325"/>
          </a:xfrm>
        </p:spPr>
        <p:txBody>
          <a:bodyPr/>
          <a:lstStyle>
            <a:lvl1pPr marL="0" indent="0">
              <a:buNone/>
              <a:defRPr lang="en-US" sz="1400" kern="1200" baseline="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sp>
        <p:nvSpPr>
          <p:cNvPr id="14" name="Content Placeholder 4"/>
          <p:cNvSpPr>
            <a:spLocks noGrp="1"/>
          </p:cNvSpPr>
          <p:nvPr>
            <p:ph sz="quarter" idx="12" hasCustomPrompt="1"/>
          </p:nvPr>
        </p:nvSpPr>
        <p:spPr bwMode="white">
          <a:xfrm>
            <a:off x="480060" y="404727"/>
            <a:ext cx="6702229" cy="314325"/>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3" name="Footer Placeholder 2"/>
          <p:cNvSpPr>
            <a:spLocks noGrp="1"/>
          </p:cNvSpPr>
          <p:nvPr>
            <p:ph type="ftr" sz="quarter" idx="3"/>
          </p:nvPr>
        </p:nvSpPr>
        <p:spPr>
          <a:xfrm>
            <a:off x="9969921" y="6357940"/>
            <a:ext cx="1749640" cy="304800"/>
          </a:xfrm>
          <a:prstGeom prst="rect">
            <a:avLst/>
          </a:prstGeom>
          <a:noFill/>
          <a:ln>
            <a:noFill/>
          </a:ln>
        </p:spPr>
        <p:txBody>
          <a:bodyPr lIns="0" tIns="0" rIns="0" bIns="0" anchor="b"/>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spTree>
    <p:extLst>
      <p:ext uri="{BB962C8B-B14F-4D97-AF65-F5344CB8AC3E}">
        <p14:creationId xmlns:p14="http://schemas.microsoft.com/office/powerpoint/2010/main" val="304504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6894D-1BFB-BF4F-BB68-A4CE5A1BB5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50CF0CB9-4C05-A941-9042-8358AA0472CE}"/>
              </a:ext>
            </a:extLst>
          </p:cNvPr>
          <p:cNvSpPr>
            <a:spLocks noGrp="1"/>
          </p:cNvSpPr>
          <p:nvPr>
            <p:ph type="title" hasCustomPrompt="1"/>
          </p:nvPr>
        </p:nvSpPr>
        <p:spPr>
          <a:xfrm>
            <a:off x="4188804" y="3743326"/>
            <a:ext cx="7089286" cy="598702"/>
          </a:xfrm>
        </p:spPr>
        <p:txBody>
          <a:bodyPr anchor="t">
            <a:noAutofit/>
          </a:bodyPr>
          <a:lstStyle>
            <a:lvl1pPr algn="r">
              <a:defRPr sz="4800"/>
            </a:lvl1pPr>
          </a:lstStyle>
          <a:p>
            <a:r>
              <a:rPr lang="en-US"/>
              <a:t>Section Divider</a:t>
            </a:r>
          </a:p>
        </p:txBody>
      </p:sp>
      <p:cxnSp>
        <p:nvCxnSpPr>
          <p:cNvPr id="12" name="Straight Connector 11">
            <a:extLst>
              <a:ext uri="{FF2B5EF4-FFF2-40B4-BE49-F238E27FC236}">
                <a16:creationId xmlns:a16="http://schemas.microsoft.com/office/drawing/2014/main" id="{5F1EB3CD-3F73-D942-84D8-0160A389C7C8}"/>
              </a:ext>
            </a:extLst>
          </p:cNvPr>
          <p:cNvCxnSpPr>
            <a:cxnSpLocks/>
          </p:cNvCxnSpPr>
          <p:nvPr userDrawn="1"/>
        </p:nvCxnSpPr>
        <p:spPr>
          <a:xfrm>
            <a:off x="9647614" y="33982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13" name="Text Placeholder 5">
            <a:extLst>
              <a:ext uri="{FF2B5EF4-FFF2-40B4-BE49-F238E27FC236}">
                <a16:creationId xmlns:a16="http://schemas.microsoft.com/office/drawing/2014/main" id="{DD27FBFA-C2D2-0B41-A252-034408E0ECF6}"/>
              </a:ext>
            </a:extLst>
          </p:cNvPr>
          <p:cNvSpPr>
            <a:spLocks noGrp="1"/>
          </p:cNvSpPr>
          <p:nvPr>
            <p:ph type="body" sz="quarter" idx="10" hasCustomPrompt="1"/>
          </p:nvPr>
        </p:nvSpPr>
        <p:spPr>
          <a:xfrm>
            <a:off x="3845415" y="4520689"/>
            <a:ext cx="7432675" cy="609600"/>
          </a:xfrm>
        </p:spPr>
        <p:txBody>
          <a:bodyPr anchor="t">
            <a:normAutofit/>
          </a:bodyPr>
          <a:lstStyle>
            <a:lvl1pPr marL="0" indent="0" algn="r">
              <a:buNone/>
              <a:defRPr sz="1800">
                <a:solidFill>
                  <a:schemeClr val="bg1">
                    <a:lumMod val="50000"/>
                  </a:schemeClr>
                </a:solidFill>
              </a:defRPr>
            </a:lvl1pPr>
          </a:lstStyle>
          <a:p>
            <a:pPr lvl="0"/>
            <a:r>
              <a:rPr lang="en-US"/>
              <a:t>This is where your subheading goes.</a:t>
            </a:r>
          </a:p>
        </p:txBody>
      </p:sp>
      <p:pic>
        <p:nvPicPr>
          <p:cNvPr id="14" name="Picture 13">
            <a:extLst>
              <a:ext uri="{FF2B5EF4-FFF2-40B4-BE49-F238E27FC236}">
                <a16:creationId xmlns:a16="http://schemas.microsoft.com/office/drawing/2014/main" id="{98DBD175-46D1-184F-845E-3740B1816F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7190" y="2745407"/>
            <a:ext cx="3390900" cy="420067"/>
          </a:xfrm>
          <a:prstGeom prst="rect">
            <a:avLst/>
          </a:prstGeom>
        </p:spPr>
      </p:pic>
    </p:spTree>
    <p:extLst>
      <p:ext uri="{BB962C8B-B14F-4D97-AF65-F5344CB8AC3E}">
        <p14:creationId xmlns:p14="http://schemas.microsoft.com/office/powerpoint/2010/main" val="2225303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 grey and sea blue">
    <p:spTree>
      <p:nvGrpSpPr>
        <p:cNvPr id="1" name=""/>
        <p:cNvGrpSpPr/>
        <p:nvPr/>
      </p:nvGrpSpPr>
      <p:grpSpPr>
        <a:xfrm>
          <a:off x="0" y="0"/>
          <a:ext cx="0" cy="0"/>
          <a:chOff x="0" y="0"/>
          <a:chExt cx="0" cy="0"/>
        </a:xfrm>
      </p:grpSpPr>
      <p:sp>
        <p:nvSpPr>
          <p:cNvPr id="15" name="Rectangle 14"/>
          <p:cNvSpPr/>
          <p:nvPr/>
        </p:nvSpPr>
        <p:spPr>
          <a:xfrm>
            <a:off x="0" y="1332649"/>
            <a:ext cx="12192000" cy="3084576"/>
          </a:xfrm>
          <a:prstGeom prst="rect">
            <a:avLst/>
          </a:prstGeom>
          <a:gradFill flip="none" rotWithShape="1">
            <a:gsLst>
              <a:gs pos="30000">
                <a:srgbClr val="007096"/>
              </a:gs>
              <a:gs pos="100000">
                <a:srgbClr val="00ACA8"/>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pic>
        <p:nvPicPr>
          <p:cNvPr id="4" name="Picture 3" descr="WS_cover_powerpoint_viz_cover_white.png"/>
          <p:cNvPicPr>
            <a:picLocks noChangeAspect="1"/>
          </p:cNvPicPr>
          <p:nvPr/>
        </p:nvPicPr>
        <p:blipFill>
          <a:blip r:embed="rId2" cstate="print">
            <a:alphaModFix amt="64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1343970"/>
            <a:ext cx="12192000" cy="3083560"/>
          </a:xfrm>
          <a:prstGeom prst="rect">
            <a:avLst/>
          </a:prstGeom>
        </p:spPr>
      </p:pic>
      <p:pic>
        <p:nvPicPr>
          <p:cNvPr id="9" name="Picture 8" descr="exmo_re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4357" y="424405"/>
            <a:ext cx="2585207" cy="518160"/>
          </a:xfrm>
          <a:prstGeom prst="rect">
            <a:avLst/>
          </a:prstGeom>
        </p:spPr>
      </p:pic>
      <p:sp>
        <p:nvSpPr>
          <p:cNvPr id="11" name="Title 1"/>
          <p:cNvSpPr>
            <a:spLocks noGrp="1"/>
          </p:cNvSpPr>
          <p:nvPr>
            <p:ph type="ctrTitle"/>
          </p:nvPr>
        </p:nvSpPr>
        <p:spPr bwMode="white">
          <a:xfrm>
            <a:off x="480063" y="1981201"/>
            <a:ext cx="11239500" cy="1942221"/>
          </a:xfrm>
        </p:spPr>
        <p:txBody>
          <a:bodyPr>
            <a:noAutofit/>
          </a:bodyPr>
          <a:lstStyle>
            <a:lvl1pPr>
              <a:lnSpc>
                <a:spcPct val="90000"/>
              </a:lnSpc>
              <a:defRPr sz="4000" b="0" i="0" baseline="0">
                <a:solidFill>
                  <a:schemeClr val="bg1"/>
                </a:solidFill>
                <a:latin typeface="EMprint" panose="020B0503020204020204" pitchFamily="34" charset="0"/>
                <a:ea typeface="EMprint" panose="020B0503020204020204" pitchFamily="34" charset="0"/>
                <a:cs typeface="Arial"/>
              </a:defRPr>
            </a:lvl1pPr>
          </a:lstStyle>
          <a:p>
            <a:r>
              <a:rPr lang="en-US"/>
              <a:t>Click to edit Master title style</a:t>
            </a:r>
          </a:p>
        </p:txBody>
      </p:sp>
      <p:sp>
        <p:nvSpPr>
          <p:cNvPr id="12" name="Content Placeholder 4"/>
          <p:cNvSpPr>
            <a:spLocks noGrp="1"/>
          </p:cNvSpPr>
          <p:nvPr>
            <p:ph sz="quarter" idx="11" hasCustomPrompt="1"/>
          </p:nvPr>
        </p:nvSpPr>
        <p:spPr bwMode="white">
          <a:xfrm>
            <a:off x="480060" y="1576846"/>
            <a:ext cx="6702229" cy="314325"/>
          </a:xfrm>
        </p:spPr>
        <p:txBody>
          <a:bodyPr/>
          <a:lstStyle>
            <a:lvl1pPr marL="0" indent="0">
              <a:buNone/>
              <a:defRPr lang="en-US" sz="1400" kern="1200" baseline="0" dirty="0" smtClean="0">
                <a:solidFill>
                  <a:schemeClr val="bg1"/>
                </a:solidFill>
                <a:latin typeface="EMprint" panose="020B0503020204020204" pitchFamily="34" charset="0"/>
                <a:ea typeface="EMprint" panose="020B0503020204020204" pitchFamily="34" charset="0"/>
                <a:cs typeface="+mn-cs"/>
              </a:defRPr>
            </a:lvl1pPr>
            <a:lvl2pPr>
              <a:defRPr lang="en-US" sz="1100" kern="1200" dirty="0" smtClean="0">
                <a:solidFill>
                  <a:schemeClr val="bg1"/>
                </a:solidFill>
                <a:latin typeface="+mn-lt"/>
                <a:ea typeface="+mn-ea"/>
                <a:cs typeface="+mn-cs"/>
              </a:defRPr>
            </a:lvl2pPr>
            <a:lvl3pPr>
              <a:defRPr lang="en-US" sz="1100" kern="1200" dirty="0" smtClean="0">
                <a:solidFill>
                  <a:schemeClr val="bg1"/>
                </a:solidFill>
                <a:latin typeface="+mn-lt"/>
                <a:ea typeface="+mn-ea"/>
                <a:cs typeface="+mn-cs"/>
              </a:defRPr>
            </a:lvl3pPr>
            <a:lvl4pPr>
              <a:defRPr lang="en-US" sz="1100" kern="1200" dirty="0" smtClean="0">
                <a:solidFill>
                  <a:schemeClr val="bg1"/>
                </a:solidFill>
                <a:latin typeface="+mn-lt"/>
                <a:ea typeface="+mn-ea"/>
                <a:cs typeface="+mn-cs"/>
              </a:defRPr>
            </a:lvl4pPr>
            <a:lvl5pPr>
              <a:defRPr lang="en-US" sz="1100" kern="1200" dirty="0" smtClean="0">
                <a:solidFill>
                  <a:schemeClr val="bg1"/>
                </a:solidFill>
                <a:latin typeface="+mn-lt"/>
                <a:ea typeface="+mn-ea"/>
                <a:cs typeface="+mn-cs"/>
              </a:defRPr>
            </a:lvl5pPr>
          </a:lstStyle>
          <a:p>
            <a:pPr lvl="0"/>
            <a:r>
              <a:rPr lang="en-US"/>
              <a:t>Month Date, Year or sub-headline</a:t>
            </a:r>
          </a:p>
        </p:txBody>
      </p:sp>
      <p:sp>
        <p:nvSpPr>
          <p:cNvPr id="14" name="Content Placeholder 4"/>
          <p:cNvSpPr>
            <a:spLocks noGrp="1"/>
          </p:cNvSpPr>
          <p:nvPr>
            <p:ph sz="quarter" idx="12" hasCustomPrompt="1"/>
          </p:nvPr>
        </p:nvSpPr>
        <p:spPr bwMode="white">
          <a:xfrm>
            <a:off x="480060" y="404727"/>
            <a:ext cx="6702229" cy="314325"/>
          </a:xfrm>
          <a:noFill/>
          <a:ln>
            <a:noFill/>
          </a:ln>
        </p:spPr>
        <p:txBody>
          <a:bodyPr vert="horz" wrap="square" lIns="0" tIns="0" rIns="0" bIns="0" numCol="1" anchor="t" anchorCtr="0" compatLnSpc="1">
            <a:prstTxWarp prst="textNoShape">
              <a:avLst/>
            </a:prstTxWarp>
          </a:bodyPr>
          <a:lstStyle>
            <a:lvl1pPr marL="0" indent="0">
              <a:buNone/>
              <a:defRPr lang="en-US" sz="1100" dirty="0" smtClean="0">
                <a:solidFill>
                  <a:schemeClr val="tx1">
                    <a:lumMod val="50000"/>
                    <a:lumOff val="50000"/>
                  </a:schemeClr>
                </a:solidFill>
                <a:latin typeface="EMprint" panose="020B0503020204020204" pitchFamily="34" charset="0"/>
                <a:ea typeface="EMprint" panose="020B0503020204020204" pitchFamily="34" charset="0"/>
                <a:cs typeface="+mn-cs"/>
              </a:defRPr>
            </a:lvl1pPr>
          </a:lstStyle>
          <a:p>
            <a:r>
              <a:rPr lang="en-US" sz="1100">
                <a:solidFill>
                  <a:schemeClr val="tx1">
                    <a:lumMod val="50000"/>
                    <a:lumOff val="50000"/>
                  </a:schemeClr>
                </a:solidFill>
              </a:rPr>
              <a:t>Extra copy line separated by two spaces, no comma </a:t>
            </a:r>
            <a:r>
              <a:rPr lang="en-US" sz="1100">
                <a:solidFill>
                  <a:srgbClr val="7F7F7F"/>
                </a:solidFill>
              </a:rPr>
              <a:t>(optional)</a:t>
            </a:r>
          </a:p>
        </p:txBody>
      </p:sp>
      <p:sp>
        <p:nvSpPr>
          <p:cNvPr id="13" name="Footer Placeholder 2"/>
          <p:cNvSpPr>
            <a:spLocks noGrp="1"/>
          </p:cNvSpPr>
          <p:nvPr>
            <p:ph type="ftr" sz="quarter" idx="3"/>
          </p:nvPr>
        </p:nvSpPr>
        <p:spPr>
          <a:xfrm>
            <a:off x="9969921" y="6357940"/>
            <a:ext cx="1749640" cy="304800"/>
          </a:xfrm>
          <a:prstGeom prst="rect">
            <a:avLst/>
          </a:prstGeom>
          <a:noFill/>
          <a:ln>
            <a:noFill/>
          </a:ln>
        </p:spPr>
        <p:txBody>
          <a:bodyPr lIns="0" tIns="0" rIns="0" bIns="0" anchor="b"/>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pic>
        <p:nvPicPr>
          <p:cNvPr id="10" name="Picture 9" descr="exmo_elh_tm_w.png"/>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38752" y="3903753"/>
            <a:ext cx="2036064" cy="368597"/>
          </a:xfrm>
          <a:prstGeom prst="rect">
            <a:avLst/>
          </a:prstGeom>
        </p:spPr>
      </p:pic>
    </p:spTree>
    <p:extLst>
      <p:ext uri="{BB962C8B-B14F-4D97-AF65-F5344CB8AC3E}">
        <p14:creationId xmlns:p14="http://schemas.microsoft.com/office/powerpoint/2010/main" val="158825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4" y="1309689"/>
            <a:ext cx="11239500" cy="48133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6254" y="293688"/>
            <a:ext cx="11239500" cy="762000"/>
          </a:xfrm>
        </p:spPr>
        <p:txBody>
          <a:bodyPr/>
          <a:lstStyle/>
          <a:p>
            <a:r>
              <a:rPr lang="en-US"/>
              <a:t>Click to edit Master title style</a:t>
            </a:r>
          </a:p>
        </p:txBody>
      </p:sp>
      <p:sp>
        <p:nvSpPr>
          <p:cNvPr id="3" name="Slide Number Placeholder 2"/>
          <p:cNvSpPr>
            <a:spLocks noGrp="1"/>
          </p:cNvSpPr>
          <p:nvPr>
            <p:ph type="sldNum" sz="quarter" idx="11"/>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2"/>
          </p:nvPr>
        </p:nvSpPr>
        <p:spPr/>
        <p:txBody>
          <a:bodyPr/>
          <a:lstStyle/>
          <a:p>
            <a:endParaRPr dirty="0">
              <a:solidFill>
                <a:srgbClr val="000000"/>
              </a:solidFill>
            </a:endParaRPr>
          </a:p>
        </p:txBody>
      </p:sp>
    </p:spTree>
    <p:extLst>
      <p:ext uri="{BB962C8B-B14F-4D97-AF65-F5344CB8AC3E}">
        <p14:creationId xmlns:p14="http://schemas.microsoft.com/office/powerpoint/2010/main" val="7384870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Content Blue">
    <p:bg>
      <p:bgPr>
        <a:gradFill flip="none" rotWithShape="1">
          <a:gsLst>
            <a:gs pos="0">
              <a:schemeClr val="accent1"/>
            </a:gs>
            <a:gs pos="100000">
              <a:schemeClr val="accent2"/>
            </a:gs>
          </a:gsLst>
          <a:lin ang="18900000" scaled="0"/>
          <a:tileRect/>
        </a:gradFill>
        <a:effectLst/>
      </p:bgPr>
    </p:bg>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4" y="1309689"/>
            <a:ext cx="11239500" cy="4813300"/>
          </a:xfrm>
        </p:spPr>
        <p:txBody>
          <a:bodyPr/>
          <a:lstStyle>
            <a:lvl1pPr>
              <a:defRPr sz="2600">
                <a:solidFill>
                  <a:schemeClr val="bg1"/>
                </a:solidFill>
              </a:defRPr>
            </a:lvl1pPr>
            <a:lvl2pPr>
              <a:defRPr sz="2200">
                <a:solidFill>
                  <a:schemeClr val="bg1"/>
                </a:solidFill>
              </a:defRPr>
            </a:lvl2pPr>
            <a:lvl3pPr>
              <a:defRPr sz="2200">
                <a:solidFill>
                  <a:schemeClr val="bg1"/>
                </a:solidFill>
              </a:defRPr>
            </a:lvl3pPr>
            <a:lvl4pPr>
              <a:defRPr sz="2200">
                <a:solidFill>
                  <a:schemeClr val="bg1"/>
                </a:solidFill>
              </a:defRPr>
            </a:lvl4pPr>
            <a:lvl5pPr>
              <a:defRPr sz="2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6254" y="293688"/>
            <a:ext cx="11239500" cy="7620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49227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Short Headline Text with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0"/>
          </p:nvPr>
        </p:nvSpPr>
        <p:spPr>
          <a:xfrm>
            <a:off x="6704781" y="0"/>
            <a:ext cx="5487223" cy="6858000"/>
          </a:xfrm>
          <a:solidFill>
            <a:schemeClr val="bg1">
              <a:lumMod val="85000"/>
            </a:schemeClr>
          </a:solidFill>
        </p:spPr>
        <p:txBody>
          <a:bodyPr rtlCol="0">
            <a:noAutofit/>
          </a:bodyPr>
          <a:lstStyle>
            <a:lvl1pPr marL="0" indent="0">
              <a:buNone/>
              <a:defRPr sz="1100">
                <a:solidFill>
                  <a:srgbClr val="000000"/>
                </a:solidFill>
              </a:defRPr>
            </a:lvl1pPr>
          </a:lstStyle>
          <a:p>
            <a:pPr lvl="0"/>
            <a:r>
              <a:rPr lang="en-US" noProof="0" dirty="0"/>
              <a:t>Click icon to add picture</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Tree>
    <p:extLst>
      <p:ext uri="{BB962C8B-B14F-4D97-AF65-F5344CB8AC3E}">
        <p14:creationId xmlns:p14="http://schemas.microsoft.com/office/powerpoint/2010/main" val="1795519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Manager portrait - Vertical">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1087374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622554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noChangeAspect="1"/>
          </p:cNvSpPr>
          <p:nvPr>
            <p:ph type="pic" sz="quarter" idx="10"/>
          </p:nvPr>
        </p:nvSpPr>
        <p:spPr>
          <a:xfrm>
            <a:off x="7696200" y="1447800"/>
            <a:ext cx="3657600" cy="4571314"/>
          </a:xfrm>
          <a:solidFill>
            <a:schemeClr val="bg1">
              <a:lumMod val="85000"/>
            </a:schemeClr>
          </a:solidFill>
        </p:spPr>
        <p:txBody>
          <a:bodyPr rtlCol="0">
            <a:noAutofit/>
          </a:bodyPr>
          <a:lstStyle>
            <a:lvl1pPr marL="0" indent="0">
              <a:buNone/>
              <a:defRPr sz="1100">
                <a:solidFill>
                  <a:srgbClr val="000000"/>
                </a:solidFill>
              </a:defRPr>
            </a:lvl1pPr>
          </a:lstStyle>
          <a:p>
            <a:pPr lvl="0"/>
            <a:r>
              <a:rPr lang="en-US" noProof="0" dirty="0"/>
              <a:t>Click icon to add picture</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Tree>
    <p:extLst>
      <p:ext uri="{BB962C8B-B14F-4D97-AF65-F5344CB8AC3E}">
        <p14:creationId xmlns:p14="http://schemas.microsoft.com/office/powerpoint/2010/main" val="36241741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Manager portrait -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1087374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76834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noChangeAspect="1"/>
          </p:cNvSpPr>
          <p:nvPr>
            <p:ph type="pic" sz="quarter" idx="10"/>
          </p:nvPr>
        </p:nvSpPr>
        <p:spPr>
          <a:xfrm>
            <a:off x="6781800" y="1447800"/>
            <a:ext cx="4572000" cy="3657600"/>
          </a:xfrm>
          <a:solidFill>
            <a:schemeClr val="bg1">
              <a:lumMod val="85000"/>
            </a:schemeClr>
          </a:solidFill>
        </p:spPr>
        <p:txBody>
          <a:bodyPr rtlCol="0">
            <a:noAutofit/>
          </a:bodyPr>
          <a:lstStyle>
            <a:lvl1pPr marL="0" indent="0">
              <a:buNone/>
              <a:defRPr sz="1100">
                <a:solidFill>
                  <a:srgbClr val="000000"/>
                </a:solidFill>
              </a:defRPr>
            </a:lvl1pPr>
          </a:lstStyle>
          <a:p>
            <a:pPr lvl="0"/>
            <a:r>
              <a:rPr lang="en-US" noProof="0" dirty="0"/>
              <a:t>Click icon to add picture</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Tree>
    <p:extLst>
      <p:ext uri="{BB962C8B-B14F-4D97-AF65-F5344CB8AC3E}">
        <p14:creationId xmlns:p14="http://schemas.microsoft.com/office/powerpoint/2010/main" val="4153626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genda - 5 item">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12" name="Rectangle 11"/>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3" name="Rectangle 12"/>
          <p:cNvSpPr/>
          <p:nvPr userDrawn="1"/>
        </p:nvSpPr>
        <p:spPr>
          <a:xfrm>
            <a:off x="530250" y="2852925"/>
            <a:ext cx="109728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4" name="Rectangle 13"/>
          <p:cNvSpPr/>
          <p:nvPr userDrawn="1"/>
        </p:nvSpPr>
        <p:spPr>
          <a:xfrm>
            <a:off x="529995" y="1547156"/>
            <a:ext cx="1097280" cy="457200"/>
          </a:xfrm>
          <a:prstGeom prst="rect">
            <a:avLst/>
          </a:prstGeom>
          <a:gradFill>
            <a:gsLst>
              <a:gs pos="1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5" name="Rectangle 14"/>
          <p:cNvSpPr/>
          <p:nvPr userDrawn="1"/>
        </p:nvSpPr>
        <p:spPr>
          <a:xfrm>
            <a:off x="527275" y="2189070"/>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6" name="Rectangle 15"/>
          <p:cNvSpPr/>
          <p:nvPr userDrawn="1"/>
        </p:nvSpPr>
        <p:spPr>
          <a:xfrm>
            <a:off x="531801" y="4142250"/>
            <a:ext cx="1097280" cy="457200"/>
          </a:xfrm>
          <a:prstGeom prst="rect">
            <a:avLst/>
          </a:prstGeom>
          <a:gradFill flip="none" rotWithShape="1">
            <a:gsLst>
              <a:gs pos="1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8" name="TextBox 17"/>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9" name="TextBox 18"/>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21" name="TextBox 20"/>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22" name="TextBox 21"/>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23" name="TextBox 22"/>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3543417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 6 item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Rectangle 5"/>
          <p:cNvSpPr/>
          <p:nvPr userDrawn="1"/>
        </p:nvSpPr>
        <p:spPr>
          <a:xfrm>
            <a:off x="530250" y="2852925"/>
            <a:ext cx="109728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Rectangle 6"/>
          <p:cNvSpPr/>
          <p:nvPr userDrawn="1"/>
        </p:nvSpPr>
        <p:spPr>
          <a:xfrm>
            <a:off x="529995" y="1547156"/>
            <a:ext cx="1097280" cy="457200"/>
          </a:xfrm>
          <a:prstGeom prst="rect">
            <a:avLst/>
          </a:prstGeom>
          <a:gradFill>
            <a:gsLst>
              <a:gs pos="1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27275" y="2189070"/>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1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0" name="Rectangle 9"/>
          <p:cNvSpPr/>
          <p:nvPr userDrawn="1"/>
        </p:nvSpPr>
        <p:spPr>
          <a:xfrm>
            <a:off x="532386" y="4776835"/>
            <a:ext cx="1097280" cy="45720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3" name="TextBox 12"/>
          <p:cNvSpPr txBox="1"/>
          <p:nvPr userDrawn="1"/>
        </p:nvSpPr>
        <p:spPr>
          <a:xfrm>
            <a:off x="1218565" y="4749220"/>
            <a:ext cx="385042" cy="523220"/>
          </a:xfrm>
          <a:prstGeom prst="rect">
            <a:avLst/>
          </a:prstGeom>
          <a:noFill/>
        </p:spPr>
        <p:txBody>
          <a:bodyPr wrap="none" rtlCol="0">
            <a:spAutoFit/>
          </a:bodyPr>
          <a:lstStyle/>
          <a:p>
            <a:r>
              <a:rPr lang="en-US" sz="2800" dirty="0">
                <a:solidFill>
                  <a:srgbClr val="FFFFFF"/>
                </a:solidFill>
              </a:rPr>
              <a:t>6</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1718179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genda - UOG - 5">
    <p:spTree>
      <p:nvGrpSpPr>
        <p:cNvPr id="1" name=""/>
        <p:cNvGrpSpPr/>
        <p:nvPr/>
      </p:nvGrpSpPr>
      <p:grpSpPr>
        <a:xfrm>
          <a:off x="0" y="0"/>
          <a:ext cx="0" cy="0"/>
          <a:chOff x="0" y="0"/>
          <a:chExt cx="0" cy="0"/>
        </a:xfrm>
      </p:grpSpPr>
      <p:sp>
        <p:nvSpPr>
          <p:cNvPr id="18" name="Rectangle 17"/>
          <p:cNvSpPr/>
          <p:nvPr userDrawn="1"/>
        </p:nvSpPr>
        <p:spPr>
          <a:xfrm>
            <a:off x="530352" y="1541634"/>
            <a:ext cx="1097280" cy="4572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30352" y="2858506"/>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49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0" name="Rectangle 9"/>
          <p:cNvSpPr/>
          <p:nvPr userDrawn="1"/>
        </p:nvSpPr>
        <p:spPr>
          <a:xfrm>
            <a:off x="531801" y="2195935"/>
            <a:ext cx="1097280" cy="45720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17894717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genda - UOG - 6">
    <p:spTree>
      <p:nvGrpSpPr>
        <p:cNvPr id="1" name=""/>
        <p:cNvGrpSpPr/>
        <p:nvPr/>
      </p:nvGrpSpPr>
      <p:grpSpPr>
        <a:xfrm>
          <a:off x="0" y="0"/>
          <a:ext cx="0" cy="0"/>
          <a:chOff x="0" y="0"/>
          <a:chExt cx="0" cy="0"/>
        </a:xfrm>
      </p:grpSpPr>
      <p:sp>
        <p:nvSpPr>
          <p:cNvPr id="18" name="Rectangle 17"/>
          <p:cNvSpPr/>
          <p:nvPr userDrawn="1"/>
        </p:nvSpPr>
        <p:spPr>
          <a:xfrm>
            <a:off x="530352" y="1545336"/>
            <a:ext cx="1097280" cy="4572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30352" y="2858506"/>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49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0" name="Rectangle 9"/>
          <p:cNvSpPr/>
          <p:nvPr userDrawn="1"/>
        </p:nvSpPr>
        <p:spPr>
          <a:xfrm>
            <a:off x="531801" y="2195935"/>
            <a:ext cx="1097280" cy="45720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7" name="Rectangle 16"/>
          <p:cNvSpPr/>
          <p:nvPr userDrawn="1"/>
        </p:nvSpPr>
        <p:spPr>
          <a:xfrm>
            <a:off x="530352" y="4776835"/>
            <a:ext cx="1097280" cy="45720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13" name="TextBox 12"/>
          <p:cNvSpPr txBox="1"/>
          <p:nvPr userDrawn="1"/>
        </p:nvSpPr>
        <p:spPr>
          <a:xfrm>
            <a:off x="1218565" y="4749220"/>
            <a:ext cx="385042" cy="523220"/>
          </a:xfrm>
          <a:prstGeom prst="rect">
            <a:avLst/>
          </a:prstGeom>
          <a:noFill/>
        </p:spPr>
        <p:txBody>
          <a:bodyPr wrap="none" rtlCol="0">
            <a:spAutoFit/>
          </a:bodyPr>
          <a:lstStyle/>
          <a:p>
            <a:r>
              <a:rPr lang="en-US" sz="2800" dirty="0">
                <a:solidFill>
                  <a:srgbClr val="FFFFFF"/>
                </a:solidFill>
              </a:rPr>
              <a:t>6</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1337839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2" name="Title 1">
            <a:extLst>
              <a:ext uri="{FF2B5EF4-FFF2-40B4-BE49-F238E27FC236}">
                <a16:creationId xmlns:a16="http://schemas.microsoft.com/office/drawing/2014/main" id="{23DB6654-BFF0-F846-A658-9C55A0447043}"/>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10" name="Straight Connector 9">
            <a:extLst>
              <a:ext uri="{FF2B5EF4-FFF2-40B4-BE49-F238E27FC236}">
                <a16:creationId xmlns:a16="http://schemas.microsoft.com/office/drawing/2014/main" id="{EEA64F81-9AEF-324F-A486-941CB02F1B43}"/>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FED172E8-22B9-5B47-9831-5E6131E03F90}"/>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sp>
        <p:nvSpPr>
          <p:cNvPr id="11" name="Text Placeholder 5">
            <a:extLst>
              <a:ext uri="{FF2B5EF4-FFF2-40B4-BE49-F238E27FC236}">
                <a16:creationId xmlns:a16="http://schemas.microsoft.com/office/drawing/2014/main" id="{839C39C6-17EC-2241-840C-43E145908FAE}"/>
              </a:ext>
            </a:extLst>
          </p:cNvPr>
          <p:cNvSpPr>
            <a:spLocks noGrp="1"/>
          </p:cNvSpPr>
          <p:nvPr>
            <p:ph type="body" sz="quarter" idx="11" hasCustomPrompt="1"/>
          </p:nvPr>
        </p:nvSpPr>
        <p:spPr>
          <a:xfrm>
            <a:off x="1064115" y="2301874"/>
            <a:ext cx="2136285" cy="1492935"/>
          </a:xfrm>
        </p:spPr>
        <p:txBody>
          <a:bodyPr>
            <a:noAutofit/>
          </a:bodyPr>
          <a:lstStyle>
            <a:lvl1pPr marL="0" indent="0">
              <a:buNone/>
              <a:defRPr sz="8800" b="1">
                <a:solidFill>
                  <a:schemeClr val="bg1">
                    <a:lumMod val="85000"/>
                  </a:schemeClr>
                </a:solidFill>
              </a:defRPr>
            </a:lvl1pPr>
          </a:lstStyle>
          <a:p>
            <a:pPr lvl="0"/>
            <a:r>
              <a:rPr lang="en-US"/>
              <a:t>01</a:t>
            </a:r>
          </a:p>
        </p:txBody>
      </p:sp>
    </p:spTree>
    <p:extLst>
      <p:ext uri="{BB962C8B-B14F-4D97-AF65-F5344CB8AC3E}">
        <p14:creationId xmlns:p14="http://schemas.microsoft.com/office/powerpoint/2010/main" val="4170993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genda - UBD - 5">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grpSp>
        <p:nvGrpSpPr>
          <p:cNvPr id="20" name="Group 19"/>
          <p:cNvGrpSpPr/>
          <p:nvPr userDrawn="1"/>
        </p:nvGrpSpPr>
        <p:grpSpPr>
          <a:xfrm>
            <a:off x="1493136" y="1446425"/>
            <a:ext cx="591697" cy="523220"/>
            <a:chOff x="1011910" y="2825496"/>
            <a:chExt cx="591697" cy="523220"/>
          </a:xfrm>
        </p:grpSpPr>
        <p:sp>
          <p:nvSpPr>
            <p:cNvPr id="21" name="Rectangle 20"/>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2" name="TextBox 21"/>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1</a:t>
              </a:r>
            </a:p>
          </p:txBody>
        </p:sp>
        <p:sp>
          <p:nvSpPr>
            <p:cNvPr id="23" name="Rectangle 22"/>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24" name="Group 23"/>
          <p:cNvGrpSpPr/>
          <p:nvPr userDrawn="1"/>
        </p:nvGrpSpPr>
        <p:grpSpPr>
          <a:xfrm>
            <a:off x="918053" y="4598705"/>
            <a:ext cx="1166780" cy="523220"/>
            <a:chOff x="474240" y="4734770"/>
            <a:chExt cx="1166780" cy="523220"/>
          </a:xfrm>
        </p:grpSpPr>
        <p:sp>
          <p:nvSpPr>
            <p:cNvPr id="25" name="Rectangle 24"/>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6" name="TextBox 25"/>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6</a:t>
              </a:r>
            </a:p>
          </p:txBody>
        </p:sp>
        <p:sp>
          <p:nvSpPr>
            <p:cNvPr id="27" name="Rectangle 26"/>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8" name="Rectangle 27"/>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9" name="Rectangle 28"/>
            <p:cNvSpPr/>
            <p:nvPr userDrawn="1"/>
          </p:nvSpPr>
          <p:spPr>
            <a:xfrm>
              <a:off x="474240"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0" name="Rectangle 29"/>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1" name="Rectangle 30"/>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2" name="Rectangle 31"/>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33" name="Group 32"/>
          <p:cNvGrpSpPr/>
          <p:nvPr userDrawn="1"/>
        </p:nvGrpSpPr>
        <p:grpSpPr>
          <a:xfrm>
            <a:off x="1033268" y="3968249"/>
            <a:ext cx="1051565" cy="523220"/>
            <a:chOff x="589455" y="4734770"/>
            <a:chExt cx="1051565" cy="523220"/>
          </a:xfrm>
        </p:grpSpPr>
        <p:sp>
          <p:nvSpPr>
            <p:cNvPr id="34" name="Rectangle 33"/>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5" name="TextBox 34"/>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5</a:t>
              </a:r>
            </a:p>
          </p:txBody>
        </p:sp>
        <p:sp>
          <p:nvSpPr>
            <p:cNvPr id="36" name="Rectangle 35"/>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7" name="Rectangle 36"/>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8" name="Rectangle 37"/>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9" name="Rectangle 38"/>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0" name="Rectangle 39"/>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41" name="Group 40"/>
          <p:cNvGrpSpPr/>
          <p:nvPr userDrawn="1"/>
        </p:nvGrpSpPr>
        <p:grpSpPr>
          <a:xfrm>
            <a:off x="1147901" y="3337793"/>
            <a:ext cx="936932" cy="523220"/>
            <a:chOff x="704088" y="4734770"/>
            <a:chExt cx="936932" cy="523220"/>
          </a:xfrm>
        </p:grpSpPr>
        <p:sp>
          <p:nvSpPr>
            <p:cNvPr id="42" name="Rectangle 41"/>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3" name="TextBox 42"/>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4</a:t>
              </a:r>
            </a:p>
          </p:txBody>
        </p:sp>
        <p:sp>
          <p:nvSpPr>
            <p:cNvPr id="44" name="Rectangle 43"/>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5" name="Rectangle 44"/>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6" name="Rectangle 45"/>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7" name="Rectangle 46"/>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48" name="Group 47"/>
          <p:cNvGrpSpPr/>
          <p:nvPr userDrawn="1"/>
        </p:nvGrpSpPr>
        <p:grpSpPr>
          <a:xfrm>
            <a:off x="1262706" y="2707337"/>
            <a:ext cx="822127" cy="523220"/>
            <a:chOff x="781480" y="2776115"/>
            <a:chExt cx="822127" cy="523220"/>
          </a:xfrm>
        </p:grpSpPr>
        <p:sp>
          <p:nvSpPr>
            <p:cNvPr id="49" name="Rectangle 48"/>
            <p:cNvSpPr/>
            <p:nvPr userDrawn="1"/>
          </p:nvSpPr>
          <p:spPr>
            <a:xfrm>
              <a:off x="1145415" y="281452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0" name="TextBox 49"/>
            <p:cNvSpPr txBox="1"/>
            <p:nvPr userDrawn="1"/>
          </p:nvSpPr>
          <p:spPr>
            <a:xfrm>
              <a:off x="1218565" y="2776115"/>
              <a:ext cx="385042" cy="523220"/>
            </a:xfrm>
            <a:prstGeom prst="rect">
              <a:avLst/>
            </a:prstGeom>
            <a:noFill/>
          </p:spPr>
          <p:txBody>
            <a:bodyPr wrap="none" rtlCol="0">
              <a:spAutoFit/>
            </a:bodyPr>
            <a:lstStyle/>
            <a:p>
              <a:r>
                <a:rPr lang="en-US" sz="2800" dirty="0">
                  <a:solidFill>
                    <a:srgbClr val="FFFFFF"/>
                  </a:solidFill>
                </a:rPr>
                <a:t>3</a:t>
              </a:r>
            </a:p>
          </p:txBody>
        </p:sp>
        <p:sp>
          <p:nvSpPr>
            <p:cNvPr id="51" name="Rectangle 50"/>
            <p:cNvSpPr/>
            <p:nvPr userDrawn="1"/>
          </p:nvSpPr>
          <p:spPr>
            <a:xfrm>
              <a:off x="101191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2" name="Rectangle 51"/>
            <p:cNvSpPr/>
            <p:nvPr userDrawn="1"/>
          </p:nvSpPr>
          <p:spPr>
            <a:xfrm>
              <a:off x="896695"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3" name="Rectangle 52"/>
            <p:cNvSpPr/>
            <p:nvPr userDrawn="1"/>
          </p:nvSpPr>
          <p:spPr>
            <a:xfrm>
              <a:off x="78148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54" name="Group 53"/>
          <p:cNvGrpSpPr/>
          <p:nvPr userDrawn="1"/>
        </p:nvGrpSpPr>
        <p:grpSpPr>
          <a:xfrm>
            <a:off x="1377921" y="2076881"/>
            <a:ext cx="706912" cy="523220"/>
            <a:chOff x="896695" y="2825496"/>
            <a:chExt cx="706912" cy="523220"/>
          </a:xfrm>
        </p:grpSpPr>
        <p:sp>
          <p:nvSpPr>
            <p:cNvPr id="55" name="Rectangle 54"/>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6" name="TextBox 5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2</a:t>
              </a:r>
            </a:p>
          </p:txBody>
        </p:sp>
        <p:sp>
          <p:nvSpPr>
            <p:cNvPr id="57" name="Rectangle 56"/>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8" name="Rectangle 57"/>
            <p:cNvSpPr/>
            <p:nvPr userDrawn="1"/>
          </p:nvSpPr>
          <p:spPr>
            <a:xfrm>
              <a:off x="896695" y="285292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59" name="Group 58"/>
          <p:cNvGrpSpPr/>
          <p:nvPr userDrawn="1"/>
        </p:nvGrpSpPr>
        <p:grpSpPr>
          <a:xfrm>
            <a:off x="805181" y="6985859"/>
            <a:ext cx="1278660" cy="523220"/>
            <a:chOff x="362360" y="4734770"/>
            <a:chExt cx="1278660" cy="523220"/>
          </a:xfrm>
        </p:grpSpPr>
        <p:sp>
          <p:nvSpPr>
            <p:cNvPr id="60" name="Rectangle 59"/>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1" name="TextBox 60"/>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7</a:t>
              </a:r>
            </a:p>
          </p:txBody>
        </p:sp>
        <p:sp>
          <p:nvSpPr>
            <p:cNvPr id="62" name="Rectangle 61"/>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3" name="Rectangle 62"/>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4" name="Rectangle 63"/>
            <p:cNvSpPr/>
            <p:nvPr userDrawn="1"/>
          </p:nvSpPr>
          <p:spPr>
            <a:xfrm>
              <a:off x="474240"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5" name="Rectangle 64"/>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6" name="Rectangle 65"/>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7" name="Rectangle 66"/>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8" name="Rectangle 67"/>
            <p:cNvSpPr/>
            <p:nvPr userDrawn="1"/>
          </p:nvSpPr>
          <p:spPr>
            <a:xfrm>
              <a:off x="362360"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5665439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Agenda - UBD - 6">
    <p:spTree>
      <p:nvGrpSpPr>
        <p:cNvPr id="1" name=""/>
        <p:cNvGrpSpPr/>
        <p:nvPr/>
      </p:nvGrpSpPr>
      <p:grpSpPr>
        <a:xfrm>
          <a:off x="0" y="0"/>
          <a:ext cx="0" cy="0"/>
          <a:chOff x="0" y="0"/>
          <a:chExt cx="0" cy="0"/>
        </a:xfrm>
      </p:grpSpPr>
      <p:sp>
        <p:nvSpPr>
          <p:cNvPr id="19" name="Rectangle 18"/>
          <p:cNvSpPr/>
          <p:nvPr userDrawn="1"/>
        </p:nvSpPr>
        <p:spPr>
          <a:xfrm>
            <a:off x="530352" y="1545336"/>
            <a:ext cx="1097280" cy="4572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20" name="Rectangle 19"/>
          <p:cNvSpPr/>
          <p:nvPr userDrawn="1"/>
        </p:nvSpPr>
        <p:spPr>
          <a:xfrm>
            <a:off x="530352" y="4776835"/>
            <a:ext cx="1097280" cy="45720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Rectangle 5"/>
          <p:cNvSpPr/>
          <p:nvPr userDrawn="1"/>
        </p:nvSpPr>
        <p:spPr>
          <a:xfrm>
            <a:off x="530352" y="2194497"/>
            <a:ext cx="109728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30352" y="2858506"/>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49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3" name="TextBox 12"/>
          <p:cNvSpPr txBox="1"/>
          <p:nvPr userDrawn="1"/>
        </p:nvSpPr>
        <p:spPr>
          <a:xfrm>
            <a:off x="1218565" y="4749220"/>
            <a:ext cx="385042" cy="523220"/>
          </a:xfrm>
          <a:prstGeom prst="rect">
            <a:avLst/>
          </a:prstGeom>
          <a:noFill/>
        </p:spPr>
        <p:txBody>
          <a:bodyPr wrap="none" rtlCol="0">
            <a:spAutoFit/>
          </a:bodyPr>
          <a:lstStyle/>
          <a:p>
            <a:r>
              <a:rPr lang="en-US" sz="2800" dirty="0">
                <a:solidFill>
                  <a:srgbClr val="FFFFFF"/>
                </a:solidFill>
              </a:rPr>
              <a:t>6</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1607917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Agenda - UIS - 5">
    <p:spTree>
      <p:nvGrpSpPr>
        <p:cNvPr id="1" name=""/>
        <p:cNvGrpSpPr/>
        <p:nvPr/>
      </p:nvGrpSpPr>
      <p:grpSpPr>
        <a:xfrm>
          <a:off x="0" y="0"/>
          <a:ext cx="0" cy="0"/>
          <a:chOff x="0" y="0"/>
          <a:chExt cx="0" cy="0"/>
        </a:xfrm>
      </p:grpSpPr>
      <p:sp>
        <p:nvSpPr>
          <p:cNvPr id="19" name="Rectangle 18"/>
          <p:cNvSpPr/>
          <p:nvPr userDrawn="1"/>
        </p:nvSpPr>
        <p:spPr>
          <a:xfrm>
            <a:off x="530352" y="1545336"/>
            <a:ext cx="1097280" cy="4572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Rectangle 6"/>
          <p:cNvSpPr/>
          <p:nvPr userDrawn="1"/>
        </p:nvSpPr>
        <p:spPr>
          <a:xfrm>
            <a:off x="527530" y="2194560"/>
            <a:ext cx="1097280" cy="457200"/>
          </a:xfrm>
          <a:prstGeom prst="rect">
            <a:avLst/>
          </a:prstGeom>
          <a:gradFill>
            <a:gsLst>
              <a:gs pos="0">
                <a:srgbClr val="F05822"/>
              </a:gs>
              <a:gs pos="56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30352" y="2858506"/>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49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3" name="TextBox 12"/>
          <p:cNvSpPr txBox="1"/>
          <p:nvPr userDrawn="1"/>
        </p:nvSpPr>
        <p:spPr>
          <a:xfrm>
            <a:off x="1218565" y="4749220"/>
            <a:ext cx="385042" cy="523220"/>
          </a:xfrm>
          <a:prstGeom prst="rect">
            <a:avLst/>
          </a:prstGeom>
          <a:noFill/>
        </p:spPr>
        <p:txBody>
          <a:bodyPr wrap="none" rtlCol="0">
            <a:spAutoFit/>
          </a:bodyPr>
          <a:lstStyle/>
          <a:p>
            <a:r>
              <a:rPr lang="en-US" sz="2800" dirty="0">
                <a:solidFill>
                  <a:srgbClr val="FFFFFF"/>
                </a:solidFill>
              </a:rPr>
              <a:t>6</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24068891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 UIS - 6">
    <p:spTree>
      <p:nvGrpSpPr>
        <p:cNvPr id="1" name=""/>
        <p:cNvGrpSpPr/>
        <p:nvPr/>
      </p:nvGrpSpPr>
      <p:grpSpPr>
        <a:xfrm>
          <a:off x="0" y="0"/>
          <a:ext cx="0" cy="0"/>
          <a:chOff x="0" y="0"/>
          <a:chExt cx="0" cy="0"/>
        </a:xfrm>
      </p:grpSpPr>
      <p:sp>
        <p:nvSpPr>
          <p:cNvPr id="19" name="Rectangle 18"/>
          <p:cNvSpPr/>
          <p:nvPr userDrawn="1"/>
        </p:nvSpPr>
        <p:spPr>
          <a:xfrm>
            <a:off x="530352" y="1545336"/>
            <a:ext cx="1097280" cy="4572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20" name="Rectangle 19"/>
          <p:cNvSpPr/>
          <p:nvPr userDrawn="1"/>
        </p:nvSpPr>
        <p:spPr>
          <a:xfrm>
            <a:off x="530352" y="4776835"/>
            <a:ext cx="1097280" cy="45720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sp>
        <p:nvSpPr>
          <p:cNvPr id="5" name="Rectangle 4"/>
          <p:cNvSpPr/>
          <p:nvPr userDrawn="1"/>
        </p:nvSpPr>
        <p:spPr>
          <a:xfrm>
            <a:off x="527530" y="3496365"/>
            <a:ext cx="1097280" cy="4572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Rectangle 6"/>
          <p:cNvSpPr/>
          <p:nvPr userDrawn="1"/>
        </p:nvSpPr>
        <p:spPr>
          <a:xfrm>
            <a:off x="527530" y="2194560"/>
            <a:ext cx="1097280" cy="457200"/>
          </a:xfrm>
          <a:prstGeom prst="rect">
            <a:avLst/>
          </a:prstGeom>
          <a:gradFill>
            <a:gsLst>
              <a:gs pos="0">
                <a:srgbClr val="F05822"/>
              </a:gs>
              <a:gs pos="56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8" name="Rectangle 7"/>
          <p:cNvSpPr/>
          <p:nvPr userDrawn="1"/>
        </p:nvSpPr>
        <p:spPr>
          <a:xfrm>
            <a:off x="530352" y="2858506"/>
            <a:ext cx="1097280" cy="4572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Rectangle 8"/>
          <p:cNvSpPr/>
          <p:nvPr userDrawn="1"/>
        </p:nvSpPr>
        <p:spPr>
          <a:xfrm>
            <a:off x="531801" y="4142250"/>
            <a:ext cx="1097280" cy="457200"/>
          </a:xfrm>
          <a:prstGeom prst="rect">
            <a:avLst/>
          </a:prstGeom>
          <a:gradFill flip="none" rotWithShape="1">
            <a:gsLst>
              <a:gs pos="49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1" name="TextBox 10"/>
          <p:cNvSpPr txBox="1"/>
          <p:nvPr userDrawn="1"/>
        </p:nvSpPr>
        <p:spPr>
          <a:xfrm>
            <a:off x="1201770" y="3470879"/>
            <a:ext cx="385042" cy="523220"/>
          </a:xfrm>
          <a:prstGeom prst="rect">
            <a:avLst/>
          </a:prstGeom>
          <a:noFill/>
        </p:spPr>
        <p:txBody>
          <a:bodyPr wrap="none" rtlCol="0">
            <a:spAutoFit/>
          </a:bodyPr>
          <a:lstStyle/>
          <a:p>
            <a:r>
              <a:rPr lang="en-US" sz="2800" dirty="0">
                <a:solidFill>
                  <a:srgbClr val="FFFFFF"/>
                </a:solidFill>
              </a:rPr>
              <a:t>4</a:t>
            </a:r>
          </a:p>
        </p:txBody>
      </p:sp>
      <p:sp>
        <p:nvSpPr>
          <p:cNvPr id="12" name="TextBox 11"/>
          <p:cNvSpPr txBox="1"/>
          <p:nvPr userDrawn="1"/>
        </p:nvSpPr>
        <p:spPr>
          <a:xfrm>
            <a:off x="1218565" y="4112504"/>
            <a:ext cx="385042" cy="523220"/>
          </a:xfrm>
          <a:prstGeom prst="rect">
            <a:avLst/>
          </a:prstGeom>
          <a:noFill/>
        </p:spPr>
        <p:txBody>
          <a:bodyPr wrap="none" rtlCol="0">
            <a:spAutoFit/>
          </a:bodyPr>
          <a:lstStyle/>
          <a:p>
            <a:r>
              <a:rPr lang="en-US" sz="2800" dirty="0">
                <a:solidFill>
                  <a:srgbClr val="FFFFFF"/>
                </a:solidFill>
              </a:rPr>
              <a:t>5</a:t>
            </a:r>
          </a:p>
        </p:txBody>
      </p:sp>
      <p:sp>
        <p:nvSpPr>
          <p:cNvPr id="13" name="TextBox 12"/>
          <p:cNvSpPr txBox="1"/>
          <p:nvPr userDrawn="1"/>
        </p:nvSpPr>
        <p:spPr>
          <a:xfrm>
            <a:off x="1218565" y="4749220"/>
            <a:ext cx="385042" cy="523220"/>
          </a:xfrm>
          <a:prstGeom prst="rect">
            <a:avLst/>
          </a:prstGeom>
          <a:noFill/>
        </p:spPr>
        <p:txBody>
          <a:bodyPr wrap="none" rtlCol="0">
            <a:spAutoFit/>
          </a:bodyPr>
          <a:lstStyle/>
          <a:p>
            <a:r>
              <a:rPr lang="en-US" sz="2800" dirty="0">
                <a:solidFill>
                  <a:srgbClr val="FFFFFF"/>
                </a:solidFill>
              </a:rPr>
              <a:t>6</a:t>
            </a:r>
          </a:p>
        </p:txBody>
      </p:sp>
      <p:sp>
        <p:nvSpPr>
          <p:cNvPr id="14" name="TextBox 13"/>
          <p:cNvSpPr txBox="1"/>
          <p:nvPr userDrawn="1"/>
        </p:nvSpPr>
        <p:spPr>
          <a:xfrm>
            <a:off x="1201770" y="1547155"/>
            <a:ext cx="385042" cy="523220"/>
          </a:xfrm>
          <a:prstGeom prst="rect">
            <a:avLst/>
          </a:prstGeom>
          <a:noFill/>
        </p:spPr>
        <p:txBody>
          <a:bodyPr wrap="none" rtlCol="0">
            <a:spAutoFit/>
          </a:bodyPr>
          <a:lstStyle/>
          <a:p>
            <a:r>
              <a:rPr lang="en-US" sz="2800" dirty="0">
                <a:solidFill>
                  <a:srgbClr val="FFFFFF"/>
                </a:solidFill>
              </a:rPr>
              <a:t>1</a:t>
            </a:r>
          </a:p>
        </p:txBody>
      </p:sp>
      <p:sp>
        <p:nvSpPr>
          <p:cNvPr id="15" name="TextBox 14"/>
          <p:cNvSpPr txBox="1"/>
          <p:nvPr userDrawn="1"/>
        </p:nvSpPr>
        <p:spPr>
          <a:xfrm>
            <a:off x="1218565" y="2188780"/>
            <a:ext cx="385042" cy="523220"/>
          </a:xfrm>
          <a:prstGeom prst="rect">
            <a:avLst/>
          </a:prstGeom>
          <a:noFill/>
        </p:spPr>
        <p:txBody>
          <a:bodyPr wrap="none" rtlCol="0">
            <a:spAutoFit/>
          </a:bodyPr>
          <a:lstStyle/>
          <a:p>
            <a:r>
              <a:rPr lang="en-US" sz="2800" dirty="0">
                <a:solidFill>
                  <a:srgbClr val="FFFFFF"/>
                </a:solidFill>
              </a:rPr>
              <a:t>2</a:t>
            </a: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3</a:t>
            </a:r>
          </a:p>
        </p:txBody>
      </p:sp>
    </p:spTree>
    <p:extLst>
      <p:ext uri="{BB962C8B-B14F-4D97-AF65-F5344CB8AC3E}">
        <p14:creationId xmlns:p14="http://schemas.microsoft.com/office/powerpoint/2010/main" val="4218166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 Global projects - 6 topic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grpSp>
        <p:nvGrpSpPr>
          <p:cNvPr id="20" name="Group 19"/>
          <p:cNvGrpSpPr/>
          <p:nvPr userDrawn="1"/>
        </p:nvGrpSpPr>
        <p:grpSpPr>
          <a:xfrm>
            <a:off x="1049323" y="1470345"/>
            <a:ext cx="591697" cy="523220"/>
            <a:chOff x="1011910" y="2825496"/>
            <a:chExt cx="591697" cy="523220"/>
          </a:xfrm>
        </p:grpSpPr>
        <p:sp>
          <p:nvSpPr>
            <p:cNvPr id="6" name="Rectangle 5"/>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1</a:t>
              </a:r>
            </a:p>
          </p:txBody>
        </p:sp>
        <p:sp>
          <p:nvSpPr>
            <p:cNvPr id="17" name="Rectangle 16"/>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30" name="Group 29"/>
          <p:cNvGrpSpPr/>
          <p:nvPr userDrawn="1"/>
        </p:nvGrpSpPr>
        <p:grpSpPr>
          <a:xfrm>
            <a:off x="474240" y="4773175"/>
            <a:ext cx="1166780" cy="523220"/>
            <a:chOff x="474240" y="4734770"/>
            <a:chExt cx="1166780" cy="523220"/>
          </a:xfrm>
        </p:grpSpPr>
        <p:sp>
          <p:nvSpPr>
            <p:cNvPr id="22" name="Rectangle 21"/>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3" name="TextBox 22"/>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6</a:t>
              </a:r>
            </a:p>
          </p:txBody>
        </p:sp>
        <p:sp>
          <p:nvSpPr>
            <p:cNvPr id="24" name="Rectangle 23"/>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5" name="Rectangle 24"/>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6" name="Rectangle 25"/>
            <p:cNvSpPr/>
            <p:nvPr userDrawn="1"/>
          </p:nvSpPr>
          <p:spPr>
            <a:xfrm>
              <a:off x="474240"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7" name="Rectangle 26"/>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8" name="Rectangle 27"/>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29" name="Rectangle 28"/>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31" name="Group 30"/>
          <p:cNvGrpSpPr/>
          <p:nvPr userDrawn="1"/>
        </p:nvGrpSpPr>
        <p:grpSpPr>
          <a:xfrm>
            <a:off x="589455" y="4096335"/>
            <a:ext cx="1051565" cy="523220"/>
            <a:chOff x="589455" y="4734770"/>
            <a:chExt cx="1051565" cy="523220"/>
          </a:xfrm>
        </p:grpSpPr>
        <p:sp>
          <p:nvSpPr>
            <p:cNvPr id="32" name="Rectangle 31"/>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3" name="TextBox 32"/>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5</a:t>
              </a:r>
            </a:p>
          </p:txBody>
        </p:sp>
        <p:sp>
          <p:nvSpPr>
            <p:cNvPr id="34" name="Rectangle 33"/>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5" name="Rectangle 34"/>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7" name="Rectangle 36"/>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8" name="Rectangle 37"/>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9" name="Rectangle 38"/>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48" name="Group 47"/>
          <p:cNvGrpSpPr/>
          <p:nvPr userDrawn="1"/>
        </p:nvGrpSpPr>
        <p:grpSpPr>
          <a:xfrm>
            <a:off x="704088" y="3443450"/>
            <a:ext cx="936932" cy="523220"/>
            <a:chOff x="704088" y="4734770"/>
            <a:chExt cx="936932" cy="523220"/>
          </a:xfrm>
        </p:grpSpPr>
        <p:sp>
          <p:nvSpPr>
            <p:cNvPr id="49" name="Rectangle 48"/>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0" name="TextBox 49"/>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4</a:t>
              </a:r>
            </a:p>
          </p:txBody>
        </p:sp>
        <p:sp>
          <p:nvSpPr>
            <p:cNvPr id="51" name="Rectangle 50"/>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3" name="Rectangle 52"/>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4" name="Rectangle 53"/>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5" name="Rectangle 54"/>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56" name="Group 55"/>
          <p:cNvGrpSpPr/>
          <p:nvPr userDrawn="1"/>
        </p:nvGrpSpPr>
        <p:grpSpPr>
          <a:xfrm>
            <a:off x="822960" y="2761488"/>
            <a:ext cx="822127" cy="523220"/>
            <a:chOff x="781480" y="2776115"/>
            <a:chExt cx="822127" cy="523220"/>
          </a:xfrm>
        </p:grpSpPr>
        <p:sp>
          <p:nvSpPr>
            <p:cNvPr id="57" name="Rectangle 56"/>
            <p:cNvSpPr/>
            <p:nvPr userDrawn="1"/>
          </p:nvSpPr>
          <p:spPr>
            <a:xfrm>
              <a:off x="1145415" y="281452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8" name="TextBox 57"/>
            <p:cNvSpPr txBox="1"/>
            <p:nvPr userDrawn="1"/>
          </p:nvSpPr>
          <p:spPr>
            <a:xfrm>
              <a:off x="1218565" y="2776115"/>
              <a:ext cx="385042" cy="523220"/>
            </a:xfrm>
            <a:prstGeom prst="rect">
              <a:avLst/>
            </a:prstGeom>
            <a:noFill/>
          </p:spPr>
          <p:txBody>
            <a:bodyPr wrap="none" rtlCol="0">
              <a:spAutoFit/>
            </a:bodyPr>
            <a:lstStyle/>
            <a:p>
              <a:r>
                <a:rPr lang="en-US" sz="2800" dirty="0">
                  <a:solidFill>
                    <a:srgbClr val="FFFFFF"/>
                  </a:solidFill>
                </a:rPr>
                <a:t>3</a:t>
              </a:r>
            </a:p>
          </p:txBody>
        </p:sp>
        <p:sp>
          <p:nvSpPr>
            <p:cNvPr id="59" name="Rectangle 58"/>
            <p:cNvSpPr/>
            <p:nvPr userDrawn="1"/>
          </p:nvSpPr>
          <p:spPr>
            <a:xfrm>
              <a:off x="101191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0" name="Rectangle 59"/>
            <p:cNvSpPr/>
            <p:nvPr userDrawn="1"/>
          </p:nvSpPr>
          <p:spPr>
            <a:xfrm>
              <a:off x="896695"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1" name="Rectangle 60"/>
            <p:cNvSpPr/>
            <p:nvPr userDrawn="1"/>
          </p:nvSpPr>
          <p:spPr>
            <a:xfrm>
              <a:off x="78148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62" name="Group 61"/>
          <p:cNvGrpSpPr/>
          <p:nvPr userDrawn="1"/>
        </p:nvGrpSpPr>
        <p:grpSpPr>
          <a:xfrm>
            <a:off x="934108" y="2123230"/>
            <a:ext cx="706912" cy="523220"/>
            <a:chOff x="896695" y="2825496"/>
            <a:chExt cx="706912" cy="523220"/>
          </a:xfrm>
        </p:grpSpPr>
        <p:sp>
          <p:nvSpPr>
            <p:cNvPr id="63" name="Rectangle 62"/>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4" name="TextBox 63"/>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2</a:t>
              </a:r>
            </a:p>
          </p:txBody>
        </p:sp>
        <p:sp>
          <p:nvSpPr>
            <p:cNvPr id="65" name="Rectangle 64"/>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6" name="Rectangle 65"/>
            <p:cNvSpPr/>
            <p:nvPr userDrawn="1"/>
          </p:nvSpPr>
          <p:spPr>
            <a:xfrm>
              <a:off x="896695" y="285292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41926778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genda - Global projects - 5 topics">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fld id="{B6F15528-21DE-4FAA-801E-634DDDAF4B2B}" type="slidenum">
              <a:rPr>
                <a:solidFill>
                  <a:srgbClr val="000000"/>
                </a:solidFill>
              </a:rPr>
              <a:pPr/>
              <a:t>‹#›</a:t>
            </a:fld>
            <a:endParaRPr dirty="0">
              <a:solidFill>
                <a:srgbClr val="000000"/>
              </a:solidFill>
            </a:endParaRPr>
          </a:p>
        </p:txBody>
      </p:sp>
      <p:sp>
        <p:nvSpPr>
          <p:cNvPr id="4" name="Footer Placeholder 3"/>
          <p:cNvSpPr>
            <a:spLocks noGrp="1"/>
          </p:cNvSpPr>
          <p:nvPr>
            <p:ph type="ftr" sz="quarter" idx="11"/>
          </p:nvPr>
        </p:nvSpPr>
        <p:spPr/>
        <p:txBody>
          <a:bodyPr/>
          <a:lstStyle/>
          <a:p>
            <a:endParaRPr dirty="0">
              <a:solidFill>
                <a:srgbClr val="000000"/>
              </a:solidFill>
            </a:endParaRPr>
          </a:p>
        </p:txBody>
      </p:sp>
      <p:grpSp>
        <p:nvGrpSpPr>
          <p:cNvPr id="20" name="Group 19"/>
          <p:cNvGrpSpPr/>
          <p:nvPr userDrawn="1"/>
        </p:nvGrpSpPr>
        <p:grpSpPr>
          <a:xfrm>
            <a:off x="1049323" y="1470345"/>
            <a:ext cx="591697" cy="523220"/>
            <a:chOff x="1011910" y="2825496"/>
            <a:chExt cx="591697" cy="523220"/>
          </a:xfrm>
        </p:grpSpPr>
        <p:sp>
          <p:nvSpPr>
            <p:cNvPr id="6" name="Rectangle 5"/>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6" name="TextBox 15"/>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1</a:t>
              </a:r>
            </a:p>
          </p:txBody>
        </p:sp>
        <p:sp>
          <p:nvSpPr>
            <p:cNvPr id="17" name="Rectangle 16"/>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31" name="Group 30"/>
          <p:cNvGrpSpPr/>
          <p:nvPr userDrawn="1"/>
        </p:nvGrpSpPr>
        <p:grpSpPr>
          <a:xfrm>
            <a:off x="589455" y="4096335"/>
            <a:ext cx="1051565" cy="523220"/>
            <a:chOff x="589455" y="4734770"/>
            <a:chExt cx="1051565" cy="523220"/>
          </a:xfrm>
        </p:grpSpPr>
        <p:sp>
          <p:nvSpPr>
            <p:cNvPr id="32" name="Rectangle 31"/>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3" name="TextBox 32"/>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5</a:t>
              </a:r>
            </a:p>
          </p:txBody>
        </p:sp>
        <p:sp>
          <p:nvSpPr>
            <p:cNvPr id="34" name="Rectangle 33"/>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5" name="Rectangle 34"/>
            <p:cNvSpPr/>
            <p:nvPr userDrawn="1"/>
          </p:nvSpPr>
          <p:spPr>
            <a:xfrm>
              <a:off x="589455"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7" name="Rectangle 36"/>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8" name="Rectangle 37"/>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39" name="Rectangle 38"/>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48" name="Group 47"/>
          <p:cNvGrpSpPr/>
          <p:nvPr userDrawn="1"/>
        </p:nvGrpSpPr>
        <p:grpSpPr>
          <a:xfrm>
            <a:off x="704088" y="3443450"/>
            <a:ext cx="936932" cy="523220"/>
            <a:chOff x="704088" y="4734770"/>
            <a:chExt cx="936932" cy="523220"/>
          </a:xfrm>
        </p:grpSpPr>
        <p:sp>
          <p:nvSpPr>
            <p:cNvPr id="49" name="Rectangle 48"/>
            <p:cNvSpPr/>
            <p:nvPr userDrawn="1"/>
          </p:nvSpPr>
          <p:spPr>
            <a:xfrm>
              <a:off x="1182828" y="475488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0" name="TextBox 49"/>
            <p:cNvSpPr txBox="1"/>
            <p:nvPr userDrawn="1"/>
          </p:nvSpPr>
          <p:spPr>
            <a:xfrm>
              <a:off x="1255978" y="4734770"/>
              <a:ext cx="385042" cy="523220"/>
            </a:xfrm>
            <a:prstGeom prst="rect">
              <a:avLst/>
            </a:prstGeom>
            <a:noFill/>
          </p:spPr>
          <p:txBody>
            <a:bodyPr wrap="none" rtlCol="0">
              <a:spAutoFit/>
            </a:bodyPr>
            <a:lstStyle/>
            <a:p>
              <a:r>
                <a:rPr lang="en-US" sz="2800" dirty="0">
                  <a:solidFill>
                    <a:srgbClr val="FFFFFF"/>
                  </a:solidFill>
                </a:rPr>
                <a:t>4</a:t>
              </a:r>
            </a:p>
          </p:txBody>
        </p:sp>
        <p:sp>
          <p:nvSpPr>
            <p:cNvPr id="51" name="Rectangle 50"/>
            <p:cNvSpPr/>
            <p:nvPr userDrawn="1"/>
          </p:nvSpPr>
          <p:spPr>
            <a:xfrm>
              <a:off x="70408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3" name="Rectangle 52"/>
            <p:cNvSpPr/>
            <p:nvPr userDrawn="1"/>
          </p:nvSpPr>
          <p:spPr>
            <a:xfrm>
              <a:off x="104932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4" name="Rectangle 53"/>
            <p:cNvSpPr/>
            <p:nvPr userDrawn="1"/>
          </p:nvSpPr>
          <p:spPr>
            <a:xfrm>
              <a:off x="934108"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5" name="Rectangle 54"/>
            <p:cNvSpPr/>
            <p:nvPr userDrawn="1"/>
          </p:nvSpPr>
          <p:spPr>
            <a:xfrm>
              <a:off x="818893" y="475488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62" name="Group 61"/>
          <p:cNvGrpSpPr/>
          <p:nvPr userDrawn="1"/>
        </p:nvGrpSpPr>
        <p:grpSpPr>
          <a:xfrm>
            <a:off x="934108" y="2123230"/>
            <a:ext cx="706912" cy="523220"/>
            <a:chOff x="896695" y="2825496"/>
            <a:chExt cx="706912" cy="523220"/>
          </a:xfrm>
        </p:grpSpPr>
        <p:sp>
          <p:nvSpPr>
            <p:cNvPr id="63" name="Rectangle 62"/>
            <p:cNvSpPr/>
            <p:nvPr userDrawn="1"/>
          </p:nvSpPr>
          <p:spPr>
            <a:xfrm>
              <a:off x="1145415" y="2852925"/>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4" name="TextBox 63"/>
            <p:cNvSpPr txBox="1"/>
            <p:nvPr userDrawn="1"/>
          </p:nvSpPr>
          <p:spPr>
            <a:xfrm>
              <a:off x="1218565" y="2825496"/>
              <a:ext cx="385042" cy="523220"/>
            </a:xfrm>
            <a:prstGeom prst="rect">
              <a:avLst/>
            </a:prstGeom>
            <a:noFill/>
          </p:spPr>
          <p:txBody>
            <a:bodyPr wrap="none" rtlCol="0">
              <a:spAutoFit/>
            </a:bodyPr>
            <a:lstStyle/>
            <a:p>
              <a:r>
                <a:rPr lang="en-US" sz="2800" dirty="0">
                  <a:solidFill>
                    <a:srgbClr val="FFFFFF"/>
                  </a:solidFill>
                </a:rPr>
                <a:t>2</a:t>
              </a:r>
            </a:p>
          </p:txBody>
        </p:sp>
        <p:sp>
          <p:nvSpPr>
            <p:cNvPr id="65" name="Rectangle 64"/>
            <p:cNvSpPr/>
            <p:nvPr userDrawn="1"/>
          </p:nvSpPr>
          <p:spPr>
            <a:xfrm>
              <a:off x="1011910" y="285658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6" name="Rectangle 65"/>
            <p:cNvSpPr/>
            <p:nvPr userDrawn="1"/>
          </p:nvSpPr>
          <p:spPr>
            <a:xfrm>
              <a:off x="896695" y="2852925"/>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grpSp>
        <p:nvGrpSpPr>
          <p:cNvPr id="44" name="Group 43"/>
          <p:cNvGrpSpPr/>
          <p:nvPr userDrawn="1"/>
        </p:nvGrpSpPr>
        <p:grpSpPr>
          <a:xfrm>
            <a:off x="822960" y="2761488"/>
            <a:ext cx="822127" cy="523220"/>
            <a:chOff x="781480" y="2776115"/>
            <a:chExt cx="822127" cy="523220"/>
          </a:xfrm>
        </p:grpSpPr>
        <p:sp>
          <p:nvSpPr>
            <p:cNvPr id="45" name="Rectangle 44"/>
            <p:cNvSpPr/>
            <p:nvPr userDrawn="1"/>
          </p:nvSpPr>
          <p:spPr>
            <a:xfrm>
              <a:off x="1145415" y="2814520"/>
              <a:ext cx="45720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46" name="TextBox 45"/>
            <p:cNvSpPr txBox="1"/>
            <p:nvPr userDrawn="1"/>
          </p:nvSpPr>
          <p:spPr>
            <a:xfrm>
              <a:off x="1218565" y="2776115"/>
              <a:ext cx="385042" cy="523220"/>
            </a:xfrm>
            <a:prstGeom prst="rect">
              <a:avLst/>
            </a:prstGeom>
            <a:noFill/>
          </p:spPr>
          <p:txBody>
            <a:bodyPr wrap="none" rtlCol="0">
              <a:spAutoFit/>
            </a:bodyPr>
            <a:lstStyle/>
            <a:p>
              <a:r>
                <a:rPr lang="en-US" sz="2800" dirty="0">
                  <a:solidFill>
                    <a:srgbClr val="FFFFFF"/>
                  </a:solidFill>
                </a:rPr>
                <a:t>3</a:t>
              </a:r>
            </a:p>
          </p:txBody>
        </p:sp>
        <p:sp>
          <p:nvSpPr>
            <p:cNvPr id="47" name="Rectangle 46"/>
            <p:cNvSpPr/>
            <p:nvPr userDrawn="1"/>
          </p:nvSpPr>
          <p:spPr>
            <a:xfrm>
              <a:off x="101191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2" name="Rectangle 51"/>
            <p:cNvSpPr/>
            <p:nvPr userDrawn="1"/>
          </p:nvSpPr>
          <p:spPr>
            <a:xfrm>
              <a:off x="896695"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7" name="Rectangle 66"/>
            <p:cNvSpPr/>
            <p:nvPr userDrawn="1"/>
          </p:nvSpPr>
          <p:spPr>
            <a:xfrm>
              <a:off x="781480" y="2814520"/>
              <a:ext cx="91440" cy="4572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grpSp>
    </p:spTree>
    <p:extLst>
      <p:ext uri="{BB962C8B-B14F-4D97-AF65-F5344CB8AC3E}">
        <p14:creationId xmlns:p14="http://schemas.microsoft.com/office/powerpoint/2010/main" val="3929231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Yellow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9" name="Rectangle 8"/>
          <p:cNvSpPr/>
          <p:nvPr/>
        </p:nvSpPr>
        <p:spPr>
          <a:xfrm>
            <a:off x="6715995" y="0"/>
            <a:ext cx="5486400" cy="685800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11"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0401982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Orange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05600" y="0"/>
            <a:ext cx="5486400" cy="6858000"/>
          </a:xfrm>
          <a:prstGeom prst="rect">
            <a:avLst/>
          </a:prstGeom>
          <a:gradFill>
            <a:gsLst>
              <a:gs pos="44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4855921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Green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05600" y="0"/>
            <a:ext cx="5486400" cy="6858000"/>
          </a:xfrm>
          <a:prstGeom prst="rect">
            <a:avLst/>
          </a:prstGeom>
          <a:gradFill flip="none" rotWithShape="1">
            <a:gsLst>
              <a:gs pos="0">
                <a:srgbClr val="00A14D"/>
              </a:gs>
              <a:gs pos="100000">
                <a:srgbClr val="B4D405"/>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0086334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a blue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7" name="Rectangle 6"/>
          <p:cNvSpPr/>
          <p:nvPr userDrawn="1"/>
        </p:nvSpPr>
        <p:spPr>
          <a:xfrm>
            <a:off x="6705600" y="0"/>
            <a:ext cx="5486400" cy="6858000"/>
          </a:xfrm>
          <a:prstGeom prst="rect">
            <a:avLst/>
          </a:prstGeom>
          <a:gradFill flip="none" rotWithShape="1">
            <a:gsLst>
              <a:gs pos="0">
                <a:srgbClr val="007096"/>
              </a:gs>
              <a:gs pos="100000">
                <a:srgbClr val="00ACA8"/>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6"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380035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B1038A-CE81-3A43-8775-67FAADDAC0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 y="12700"/>
            <a:ext cx="12185904" cy="6858000"/>
          </a:xfrm>
          <a:prstGeom prst="rect">
            <a:avLst/>
          </a:prstGeom>
        </p:spPr>
      </p:pic>
      <p:sp>
        <p:nvSpPr>
          <p:cNvPr id="7" name="Title 1">
            <a:extLst>
              <a:ext uri="{FF2B5EF4-FFF2-40B4-BE49-F238E27FC236}">
                <a16:creationId xmlns:a16="http://schemas.microsoft.com/office/drawing/2014/main" id="{EE5B502E-4494-C349-9D2B-0F618DF81C8A}"/>
              </a:ext>
            </a:extLst>
          </p:cNvPr>
          <p:cNvSpPr>
            <a:spLocks noGrp="1"/>
          </p:cNvSpPr>
          <p:nvPr>
            <p:ph type="title" hasCustomPrompt="1"/>
          </p:nvPr>
        </p:nvSpPr>
        <p:spPr>
          <a:xfrm>
            <a:off x="1127615" y="4010026"/>
            <a:ext cx="7089286" cy="598702"/>
          </a:xfrm>
        </p:spPr>
        <p:txBody>
          <a:bodyPr anchor="t">
            <a:noAutofit/>
          </a:bodyPr>
          <a:lstStyle>
            <a:lvl1pPr>
              <a:defRPr sz="4800"/>
            </a:lvl1pPr>
          </a:lstStyle>
          <a:p>
            <a:r>
              <a:rPr lang="en-US"/>
              <a:t>Section Divider</a:t>
            </a:r>
          </a:p>
        </p:txBody>
      </p:sp>
      <p:cxnSp>
        <p:nvCxnSpPr>
          <p:cNvPr id="8" name="Straight Connector 7">
            <a:extLst>
              <a:ext uri="{FF2B5EF4-FFF2-40B4-BE49-F238E27FC236}">
                <a16:creationId xmlns:a16="http://schemas.microsoft.com/office/drawing/2014/main" id="{3BE0AA21-91D1-C144-B97C-917195C068DC}"/>
              </a:ext>
            </a:extLst>
          </p:cNvPr>
          <p:cNvCxnSpPr>
            <a:cxnSpLocks/>
          </p:cNvCxnSpPr>
          <p:nvPr userDrawn="1"/>
        </p:nvCxnSpPr>
        <p:spPr>
          <a:xfrm>
            <a:off x="1127615" y="3664994"/>
            <a:ext cx="1630476" cy="0"/>
          </a:xfrm>
          <a:prstGeom prst="line">
            <a:avLst/>
          </a:prstGeom>
          <a:ln w="50800">
            <a:solidFill>
              <a:srgbClr val="EAAA00"/>
            </a:solidFill>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890FB86E-C8D9-B142-BFBB-BA8D2BC2DD6A}"/>
              </a:ext>
            </a:extLst>
          </p:cNvPr>
          <p:cNvSpPr>
            <a:spLocks noGrp="1"/>
          </p:cNvSpPr>
          <p:nvPr>
            <p:ph type="body" sz="quarter" idx="10" hasCustomPrompt="1"/>
          </p:nvPr>
        </p:nvSpPr>
        <p:spPr>
          <a:xfrm>
            <a:off x="1127615" y="4787389"/>
            <a:ext cx="7432675" cy="609600"/>
          </a:xfrm>
        </p:spPr>
        <p:txBody>
          <a:bodyPr anchor="t">
            <a:normAutofit/>
          </a:bodyPr>
          <a:lstStyle>
            <a:lvl1pPr marL="0" indent="0">
              <a:buNone/>
              <a:defRPr sz="1800">
                <a:solidFill>
                  <a:schemeClr val="bg1">
                    <a:lumMod val="50000"/>
                  </a:schemeClr>
                </a:solidFill>
              </a:defRPr>
            </a:lvl1pPr>
          </a:lstStyle>
          <a:p>
            <a:pPr lvl="0"/>
            <a:r>
              <a:rPr lang="en-US"/>
              <a:t>This is where your subheading goes.</a:t>
            </a:r>
          </a:p>
        </p:txBody>
      </p:sp>
      <p:pic>
        <p:nvPicPr>
          <p:cNvPr id="12" name="Picture 11">
            <a:extLst>
              <a:ext uri="{FF2B5EF4-FFF2-40B4-BE49-F238E27FC236}">
                <a16:creationId xmlns:a16="http://schemas.microsoft.com/office/drawing/2014/main" id="{D0062E66-2E60-CE40-820C-CFBC235C1B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615" y="2983533"/>
            <a:ext cx="3390900" cy="420067"/>
          </a:xfrm>
          <a:prstGeom prst="rect">
            <a:avLst/>
          </a:prstGeom>
        </p:spPr>
      </p:pic>
    </p:spTree>
    <p:extLst>
      <p:ext uri="{BB962C8B-B14F-4D97-AF65-F5344CB8AC3E}">
        <p14:creationId xmlns:p14="http://schemas.microsoft.com/office/powerpoint/2010/main" val="40428972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ue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05600" y="0"/>
            <a:ext cx="5486400" cy="6858000"/>
          </a:xfrm>
          <a:prstGeom prst="rect">
            <a:avLst/>
          </a:prstGeom>
          <a:gradFill flip="none" rotWithShape="1">
            <a:gsLst>
              <a:gs pos="0">
                <a:schemeClr val="accent1"/>
              </a:gs>
              <a:gs pos="100000">
                <a:schemeClr val="accent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7"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913372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iolet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05600" y="0"/>
            <a:ext cx="5486400" cy="6858000"/>
          </a:xfrm>
          <a:prstGeom prst="rect">
            <a:avLst/>
          </a:prstGeom>
          <a:gradFill flip="none" rotWithShape="1">
            <a:gsLst>
              <a:gs pos="48000">
                <a:srgbClr val="3A397B"/>
              </a:gs>
              <a:gs pos="100000">
                <a:srgbClr val="BD2F7F"/>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686335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lum gradient section">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05600" y="0"/>
            <a:ext cx="5486400" cy="6858000"/>
          </a:xfrm>
          <a:prstGeom prst="rect">
            <a:avLst/>
          </a:prstGeom>
          <a:gradFill flip="none" rotWithShape="1">
            <a:gsLst>
              <a:gs pos="1000">
                <a:srgbClr val="890C58"/>
              </a:gs>
              <a:gs pos="100000">
                <a:srgbClr val="D73872"/>
              </a:gs>
            </a:gsLst>
            <a:lin ang="18900000" scaled="1"/>
            <a:tileRect/>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480828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Gray gradation ">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7" name="Rectangle 6"/>
          <p:cNvSpPr/>
          <p:nvPr userDrawn="1"/>
        </p:nvSpPr>
        <p:spPr>
          <a:xfrm>
            <a:off x="6715995" y="0"/>
            <a:ext cx="5486400" cy="6858000"/>
          </a:xfrm>
          <a:prstGeom prst="rect">
            <a:avLst/>
          </a:prstGeom>
          <a:gradFill flip="none" rotWithShape="1">
            <a:gsLst>
              <a:gs pos="1000">
                <a:schemeClr val="tx1">
                  <a:lumMod val="75000"/>
                  <a:lumOff val="25000"/>
                </a:schemeClr>
              </a:gs>
              <a:gs pos="100000">
                <a:srgbClr val="7B7B7B"/>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9"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0468297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Global projects purple gradation ">
    <p:spTree>
      <p:nvGrpSpPr>
        <p:cNvPr id="1" name=""/>
        <p:cNvGrpSpPr/>
        <p:nvPr/>
      </p:nvGrpSpPr>
      <p:grpSpPr>
        <a:xfrm>
          <a:off x="0" y="0"/>
          <a:ext cx="0" cy="0"/>
          <a:chOff x="0" y="0"/>
          <a:chExt cx="0" cy="0"/>
        </a:xfrm>
      </p:grpSpPr>
      <p:sp>
        <p:nvSpPr>
          <p:cNvPr id="2" name="Title 1"/>
          <p:cNvSpPr>
            <a:spLocks noGrp="1"/>
          </p:cNvSpPr>
          <p:nvPr>
            <p:ph type="title"/>
          </p:nvPr>
        </p:nvSpPr>
        <p:spPr>
          <a:xfrm>
            <a:off x="480060" y="293465"/>
            <a:ext cx="5327320" cy="762737"/>
          </a:xfrm>
        </p:spPr>
        <p:txBody>
          <a:bodyPr/>
          <a:lstStyle>
            <a:lvl1pPr>
              <a:defRPr>
                <a:solidFill>
                  <a:srgbClr val="ED1C2E"/>
                </a:solidFill>
              </a:defRPr>
            </a:lvl1pPr>
          </a:lstStyle>
          <a:p>
            <a:r>
              <a:rPr lang="en-US"/>
              <a:t>Click to edit Master title style</a:t>
            </a:r>
          </a:p>
        </p:txBody>
      </p:sp>
      <p:sp>
        <p:nvSpPr>
          <p:cNvPr id="3" name="Content Placeholder 2"/>
          <p:cNvSpPr>
            <a:spLocks noGrp="1"/>
          </p:cNvSpPr>
          <p:nvPr>
            <p:ph sz="half" idx="1"/>
          </p:nvPr>
        </p:nvSpPr>
        <p:spPr>
          <a:xfrm>
            <a:off x="480060" y="1371600"/>
            <a:ext cx="5334000" cy="4724400"/>
          </a:xfrm>
        </p:spPr>
        <p:txBody>
          <a:bodyPr/>
          <a:lstStyle>
            <a:lvl1pPr>
              <a:lnSpc>
                <a:spcPct val="100000"/>
              </a:lnSpc>
              <a:spcBef>
                <a:spcPts val="1200"/>
              </a:spcBef>
              <a:defRPr sz="2400" b="0">
                <a:solidFill>
                  <a:srgbClr val="000000"/>
                </a:solidFill>
              </a:defRPr>
            </a:lvl1pPr>
            <a:lvl2pPr>
              <a:lnSpc>
                <a:spcPct val="100000"/>
              </a:lnSpc>
              <a:spcBef>
                <a:spcPts val="1200"/>
              </a:spcBef>
              <a:defRPr sz="1800">
                <a:solidFill>
                  <a:srgbClr val="000000"/>
                </a:solidFill>
              </a:defRPr>
            </a:lvl2pPr>
            <a:lvl3pPr>
              <a:lnSpc>
                <a:spcPct val="100000"/>
              </a:lnSpc>
              <a:spcBef>
                <a:spcPts val="1200"/>
              </a:spcBef>
              <a:defRPr sz="1800">
                <a:solidFill>
                  <a:srgbClr val="000000"/>
                </a:solidFill>
              </a:defRPr>
            </a:lvl3pPr>
            <a:lvl4pPr>
              <a:lnSpc>
                <a:spcPct val="100000"/>
              </a:lnSpc>
              <a:spcBef>
                <a:spcPts val="1200"/>
              </a:spcBef>
              <a:defRPr sz="1800">
                <a:solidFill>
                  <a:srgbClr val="000000"/>
                </a:solidFill>
              </a:defRPr>
            </a:lvl4pPr>
            <a:lvl5pPr>
              <a:lnSpc>
                <a:spcPct val="100000"/>
              </a:lnSpc>
              <a:spcBef>
                <a:spcPts val="1200"/>
              </a:spcBef>
              <a:defRPr sz="18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exmo_red.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6" name="Rectangle 5"/>
          <p:cNvSpPr/>
          <p:nvPr userDrawn="1"/>
        </p:nvSpPr>
        <p:spPr>
          <a:xfrm>
            <a:off x="6715995" y="0"/>
            <a:ext cx="5486400" cy="6858000"/>
          </a:xfrm>
          <a:prstGeom prst="rect">
            <a:avLst/>
          </a:prstGeom>
          <a:gradFill>
            <a:gsLst>
              <a:gs pos="0">
                <a:srgbClr val="19457F"/>
              </a:gs>
              <a:gs pos="51000">
                <a:srgbClr val="434587"/>
              </a:gs>
              <a:gs pos="100000">
                <a:srgbClr val="7030A0"/>
              </a:gs>
            </a:gsLst>
            <a:lin ang="18900000" scaled="0"/>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9" name="Slide Number Placeholder 1"/>
          <p:cNvSpPr>
            <a:spLocks noGrp="1"/>
          </p:cNvSpPr>
          <p:nvPr>
            <p:ph type="sldNum" sz="quarter" idx="10"/>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13961561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Global Projects purple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6" name="Rectangle 5"/>
          <p:cNvSpPr/>
          <p:nvPr userDrawn="1"/>
        </p:nvSpPr>
        <p:spPr>
          <a:xfrm>
            <a:off x="-1" y="3840481"/>
            <a:ext cx="12188952" cy="3017519"/>
          </a:xfrm>
          <a:prstGeom prst="rect">
            <a:avLst/>
          </a:prstGeom>
          <a:gradFill>
            <a:gsLst>
              <a:gs pos="0">
                <a:srgbClr val="19457F"/>
              </a:gs>
              <a:gs pos="51000">
                <a:srgbClr val="434587"/>
              </a:gs>
              <a:gs pos="100000">
                <a:srgbClr val="7030A0"/>
              </a:gs>
            </a:gsLst>
            <a:lin ang="18900000" scaled="0"/>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 name="Slide Number Placeholder 1"/>
          <p:cNvSpPr>
            <a:spLocks noGrp="1"/>
          </p:cNvSpPr>
          <p:nvPr>
            <p:ph type="sldNum" sz="quarter" idx="11"/>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8117025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Global Projects purple interstitial">
    <p:spTree>
      <p:nvGrpSpPr>
        <p:cNvPr id="1" name=""/>
        <p:cNvGrpSpPr/>
        <p:nvPr/>
      </p:nvGrpSpPr>
      <p:grpSpPr>
        <a:xfrm>
          <a:off x="0" y="0"/>
          <a:ext cx="0" cy="0"/>
          <a:chOff x="0" y="0"/>
          <a:chExt cx="0" cy="0"/>
        </a:xfrm>
      </p:grpSpPr>
      <p:sp>
        <p:nvSpPr>
          <p:cNvPr id="6" name="Rectangle 5"/>
          <p:cNvSpPr/>
          <p:nvPr userDrawn="1"/>
        </p:nvSpPr>
        <p:spPr>
          <a:xfrm>
            <a:off x="-1" y="3840481"/>
            <a:ext cx="12188952" cy="3017519"/>
          </a:xfrm>
          <a:prstGeom prst="rect">
            <a:avLst/>
          </a:prstGeom>
          <a:gradFill>
            <a:gsLst>
              <a:gs pos="0">
                <a:srgbClr val="19457F"/>
              </a:gs>
              <a:gs pos="51000">
                <a:srgbClr val="434587"/>
              </a:gs>
              <a:gs pos="100000">
                <a:srgbClr val="7030A0"/>
              </a:gs>
            </a:gsLst>
            <a:lin ang="18900000" scaled="0"/>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5" name="Slide Number Placeholder 1"/>
          <p:cNvSpPr>
            <a:spLocks noGrp="1"/>
          </p:cNvSpPr>
          <p:nvPr>
            <p:ph type="sldNum" sz="quarter" idx="11"/>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
        <p:nvSpPr>
          <p:cNvPr id="7"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002060"/>
                </a:solidFill>
                <a:latin typeface="EMprint" panose="020B0503020204020204" pitchFamily="34" charset="0"/>
                <a:ea typeface="EMprint" panose="020B0503020204020204" pitchFamily="34" charset="0"/>
                <a:cs typeface="Arial"/>
              </a:defRPr>
            </a:lvl1pPr>
          </a:lstStyle>
          <a:p>
            <a:r>
              <a:rPr lang="en-US"/>
              <a:t>Data</a:t>
            </a:r>
          </a:p>
        </p:txBody>
      </p:sp>
    </p:spTree>
    <p:extLst>
      <p:ext uri="{BB962C8B-B14F-4D97-AF65-F5344CB8AC3E}">
        <p14:creationId xmlns:p14="http://schemas.microsoft.com/office/powerpoint/2010/main" val="18479478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Gold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6" name="Rectangle 5"/>
          <p:cNvSpPr/>
          <p:nvPr userDrawn="1"/>
        </p:nvSpPr>
        <p:spPr>
          <a:xfrm>
            <a:off x="0" y="3867930"/>
            <a:ext cx="12192000" cy="301752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
        <p:nvSpPr>
          <p:cNvPr id="5" name="Slide Number Placeholder 1"/>
          <p:cNvSpPr>
            <a:spLocks noGrp="1"/>
          </p:cNvSpPr>
          <p:nvPr>
            <p:ph type="sldNum" sz="quarter" idx="11"/>
          </p:nvPr>
        </p:nvSpPr>
        <p:spPr>
          <a:xfrm>
            <a:off x="11321630" y="6446205"/>
            <a:ext cx="396239" cy="175260"/>
          </a:xfrm>
        </p:spPr>
        <p:txBody>
          <a:body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30179308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Gold interstitial">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76254" y="1623965"/>
            <a:ext cx="11239500" cy="2190495"/>
          </a:xfrm>
        </p:spPr>
        <p:txBody>
          <a:bodyPr anchor="b">
            <a:noAutofit/>
          </a:bodyPr>
          <a:lstStyle>
            <a:lvl1pPr>
              <a:lnSpc>
                <a:spcPct val="90000"/>
              </a:lnSpc>
              <a:defRPr sz="7200" b="0" i="0" baseline="0">
                <a:solidFill>
                  <a:srgbClr val="F2AC33"/>
                </a:solidFill>
                <a:latin typeface="EMprint" panose="020B0503020204020204" pitchFamily="34" charset="0"/>
                <a:ea typeface="EMprint" panose="020B0503020204020204" pitchFamily="34" charset="0"/>
                <a:cs typeface="Arial"/>
              </a:defRPr>
            </a:lvl1pPr>
          </a:lstStyle>
          <a:p>
            <a:r>
              <a:rPr lang="en-US"/>
              <a:t>Data</a:t>
            </a:r>
          </a:p>
        </p:txBody>
      </p:sp>
      <p:sp>
        <p:nvSpPr>
          <p:cNvPr id="6" name="Rectangle 5"/>
          <p:cNvSpPr/>
          <p:nvPr userDrawn="1"/>
        </p:nvSpPr>
        <p:spPr>
          <a:xfrm>
            <a:off x="0" y="3867930"/>
            <a:ext cx="12192000" cy="3017520"/>
          </a:xfrm>
          <a:prstGeom prst="rect">
            <a:avLst/>
          </a:prstGeom>
          <a:gradFill flip="none" rotWithShape="1">
            <a:gsLst>
              <a:gs pos="1000">
                <a:srgbClr val="ED8B00"/>
              </a:gs>
              <a:gs pos="100000">
                <a:srgbClr val="FFD700"/>
              </a:gs>
            </a:gsLst>
            <a:lin ang="18900000" scaled="0"/>
            <a:tileRect/>
          </a:gradFill>
          <a:ln>
            <a:noFill/>
          </a:ln>
          <a:effectLst/>
        </p:spPr>
        <p:style>
          <a:lnRef idx="2">
            <a:schemeClr val="accent1"/>
          </a:lnRef>
          <a:fillRef idx="0">
            <a:schemeClr val="accent1"/>
          </a:fillRef>
          <a:effectRef idx="1">
            <a:schemeClr val="accent1"/>
          </a:effectRef>
          <a:fontRef idx="minor">
            <a:schemeClr val="tx1"/>
          </a:fontRef>
        </p:style>
        <p:txBody>
          <a:bodyPr lIns="91440" tIns="45720" rIns="91440" bIns="45720" rtlCol="0" anchor="ctr"/>
          <a:lstStyle/>
          <a:p>
            <a:pPr algn="ctr"/>
            <a:endParaRPr lang="en-US" dirty="0">
              <a:solidFill>
                <a:srgbClr val="000000"/>
              </a:solidFill>
              <a:ea typeface="EMprint" panose="020B0503020204020204" pitchFamily="34" charset="0"/>
            </a:endParaRPr>
          </a:p>
        </p:txBody>
      </p:sp>
    </p:spTree>
    <p:extLst>
      <p:ext uri="{BB962C8B-B14F-4D97-AF65-F5344CB8AC3E}">
        <p14:creationId xmlns:p14="http://schemas.microsoft.com/office/powerpoint/2010/main" val="10626296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Orange section horizontal">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476253" y="1309689"/>
            <a:ext cx="11239500" cy="211209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476253" y="293688"/>
            <a:ext cx="11239500" cy="762000"/>
          </a:xfrm>
        </p:spPr>
        <p:txBody>
          <a:bodyPr/>
          <a:lstStyle/>
          <a:p>
            <a:r>
              <a:rPr lang="en-US"/>
              <a:t>Click to edit Master title style</a:t>
            </a:r>
          </a:p>
        </p:txBody>
      </p:sp>
      <p:sp>
        <p:nvSpPr>
          <p:cNvPr id="5" name="Rectangle 4"/>
          <p:cNvSpPr/>
          <p:nvPr userDrawn="1"/>
        </p:nvSpPr>
        <p:spPr>
          <a:xfrm>
            <a:off x="0" y="3840480"/>
            <a:ext cx="12192000" cy="3017520"/>
          </a:xfrm>
          <a:prstGeom prst="rect">
            <a:avLst/>
          </a:prstGeom>
          <a:gradFill>
            <a:gsLst>
              <a:gs pos="44000">
                <a:srgbClr val="F05822"/>
              </a:gs>
              <a:gs pos="100000">
                <a:srgbClr val="F2AC33"/>
              </a:gs>
            </a:gsLst>
            <a:lin ang="18900000" scaled="1"/>
          </a:gra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Tree>
    <p:extLst>
      <p:ext uri="{BB962C8B-B14F-4D97-AF65-F5344CB8AC3E}">
        <p14:creationId xmlns:p14="http://schemas.microsoft.com/office/powerpoint/2010/main" val="11952752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image" Target="../media/image1.emf"/><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theme" Target="../theme/theme2.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1.xml"/><Relationship Id="rId21" Type="http://schemas.openxmlformats.org/officeDocument/2006/relationships/slideLayout" Target="../slideLayouts/slideLayout86.xml"/><Relationship Id="rId42" Type="http://schemas.openxmlformats.org/officeDocument/2006/relationships/slideLayout" Target="../slideLayouts/slideLayout107.xml"/><Relationship Id="rId47" Type="http://schemas.openxmlformats.org/officeDocument/2006/relationships/slideLayout" Target="../slideLayouts/slideLayout112.xml"/><Relationship Id="rId63" Type="http://schemas.openxmlformats.org/officeDocument/2006/relationships/slideLayout" Target="../slideLayouts/slideLayout128.xml"/><Relationship Id="rId68" Type="http://schemas.openxmlformats.org/officeDocument/2006/relationships/slideLayout" Target="../slideLayouts/slideLayout133.xml"/><Relationship Id="rId16" Type="http://schemas.openxmlformats.org/officeDocument/2006/relationships/slideLayout" Target="../slideLayouts/slideLayout8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slideLayout" Target="../slideLayouts/slideLayout105.xml"/><Relationship Id="rId45" Type="http://schemas.openxmlformats.org/officeDocument/2006/relationships/slideLayout" Target="../slideLayouts/slideLayout110.xml"/><Relationship Id="rId53" Type="http://schemas.openxmlformats.org/officeDocument/2006/relationships/slideLayout" Target="../slideLayouts/slideLayout118.xml"/><Relationship Id="rId58" Type="http://schemas.openxmlformats.org/officeDocument/2006/relationships/slideLayout" Target="../slideLayouts/slideLayout123.xml"/><Relationship Id="rId66" Type="http://schemas.openxmlformats.org/officeDocument/2006/relationships/slideLayout" Target="../slideLayouts/slideLayout131.xml"/><Relationship Id="rId74" Type="http://schemas.openxmlformats.org/officeDocument/2006/relationships/slideLayout" Target="../slideLayouts/slideLayout139.xml"/><Relationship Id="rId5" Type="http://schemas.openxmlformats.org/officeDocument/2006/relationships/slideLayout" Target="../slideLayouts/slideLayout70.xml"/><Relationship Id="rId61" Type="http://schemas.openxmlformats.org/officeDocument/2006/relationships/slideLayout" Target="../slideLayouts/slideLayout126.xml"/><Relationship Id="rId19" Type="http://schemas.openxmlformats.org/officeDocument/2006/relationships/slideLayout" Target="../slideLayouts/slideLayout8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 Id="rId43" Type="http://schemas.openxmlformats.org/officeDocument/2006/relationships/slideLayout" Target="../slideLayouts/slideLayout108.xml"/><Relationship Id="rId48" Type="http://schemas.openxmlformats.org/officeDocument/2006/relationships/slideLayout" Target="../slideLayouts/slideLayout113.xml"/><Relationship Id="rId56" Type="http://schemas.openxmlformats.org/officeDocument/2006/relationships/slideLayout" Target="../slideLayouts/slideLayout121.xml"/><Relationship Id="rId64" Type="http://schemas.openxmlformats.org/officeDocument/2006/relationships/slideLayout" Target="../slideLayouts/slideLayout129.xml"/><Relationship Id="rId69" Type="http://schemas.openxmlformats.org/officeDocument/2006/relationships/slideLayout" Target="../slideLayouts/slideLayout134.xml"/><Relationship Id="rId77" Type="http://schemas.openxmlformats.org/officeDocument/2006/relationships/image" Target="../media/image26.png"/><Relationship Id="rId8" Type="http://schemas.openxmlformats.org/officeDocument/2006/relationships/slideLayout" Target="../slideLayouts/slideLayout73.xml"/><Relationship Id="rId51" Type="http://schemas.openxmlformats.org/officeDocument/2006/relationships/slideLayout" Target="../slideLayouts/slideLayout116.xml"/><Relationship Id="rId72" Type="http://schemas.openxmlformats.org/officeDocument/2006/relationships/slideLayout" Target="../slideLayouts/slideLayout137.xml"/><Relationship Id="rId3" Type="http://schemas.openxmlformats.org/officeDocument/2006/relationships/slideLayout" Target="../slideLayouts/slideLayout68.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46" Type="http://schemas.openxmlformats.org/officeDocument/2006/relationships/slideLayout" Target="../slideLayouts/slideLayout111.xml"/><Relationship Id="rId59" Type="http://schemas.openxmlformats.org/officeDocument/2006/relationships/slideLayout" Target="../slideLayouts/slideLayout124.xml"/><Relationship Id="rId67" Type="http://schemas.openxmlformats.org/officeDocument/2006/relationships/slideLayout" Target="../slideLayouts/slideLayout132.xml"/><Relationship Id="rId20" Type="http://schemas.openxmlformats.org/officeDocument/2006/relationships/slideLayout" Target="../slideLayouts/slideLayout85.xml"/><Relationship Id="rId41" Type="http://schemas.openxmlformats.org/officeDocument/2006/relationships/slideLayout" Target="../slideLayouts/slideLayout106.xml"/><Relationship Id="rId54" Type="http://schemas.openxmlformats.org/officeDocument/2006/relationships/slideLayout" Target="../slideLayouts/slideLayout119.xml"/><Relationship Id="rId62" Type="http://schemas.openxmlformats.org/officeDocument/2006/relationships/slideLayout" Target="../slideLayouts/slideLayout127.xml"/><Relationship Id="rId70" Type="http://schemas.openxmlformats.org/officeDocument/2006/relationships/slideLayout" Target="../slideLayouts/slideLayout135.xml"/><Relationship Id="rId75" Type="http://schemas.openxmlformats.org/officeDocument/2006/relationships/slideLayout" Target="../slideLayouts/slideLayout140.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49" Type="http://schemas.openxmlformats.org/officeDocument/2006/relationships/slideLayout" Target="../slideLayouts/slideLayout114.xml"/><Relationship Id="rId57" Type="http://schemas.openxmlformats.org/officeDocument/2006/relationships/slideLayout" Target="../slideLayouts/slideLayout122.xml"/><Relationship Id="rId10" Type="http://schemas.openxmlformats.org/officeDocument/2006/relationships/slideLayout" Target="../slideLayouts/slideLayout75.xml"/><Relationship Id="rId31" Type="http://schemas.openxmlformats.org/officeDocument/2006/relationships/slideLayout" Target="../slideLayouts/slideLayout96.xml"/><Relationship Id="rId44" Type="http://schemas.openxmlformats.org/officeDocument/2006/relationships/slideLayout" Target="../slideLayouts/slideLayout109.xml"/><Relationship Id="rId52" Type="http://schemas.openxmlformats.org/officeDocument/2006/relationships/slideLayout" Target="../slideLayouts/slideLayout117.xml"/><Relationship Id="rId60" Type="http://schemas.openxmlformats.org/officeDocument/2006/relationships/slideLayout" Target="../slideLayouts/slideLayout125.xml"/><Relationship Id="rId65" Type="http://schemas.openxmlformats.org/officeDocument/2006/relationships/slideLayout" Target="../slideLayouts/slideLayout130.xml"/><Relationship Id="rId73" Type="http://schemas.openxmlformats.org/officeDocument/2006/relationships/slideLayout" Target="../slideLayouts/slideLayout13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9" Type="http://schemas.openxmlformats.org/officeDocument/2006/relationships/slideLayout" Target="../slideLayouts/slideLayout104.xml"/><Relationship Id="rId34" Type="http://schemas.openxmlformats.org/officeDocument/2006/relationships/slideLayout" Target="../slideLayouts/slideLayout99.xml"/><Relationship Id="rId50" Type="http://schemas.openxmlformats.org/officeDocument/2006/relationships/slideLayout" Target="../slideLayouts/slideLayout115.xml"/><Relationship Id="rId55" Type="http://schemas.openxmlformats.org/officeDocument/2006/relationships/slideLayout" Target="../slideLayouts/slideLayout120.xml"/><Relationship Id="rId76" Type="http://schemas.openxmlformats.org/officeDocument/2006/relationships/theme" Target="../theme/theme3.xml"/><Relationship Id="rId7" Type="http://schemas.openxmlformats.org/officeDocument/2006/relationships/slideLayout" Target="../slideLayouts/slideLayout72.xml"/><Relationship Id="rId71" Type="http://schemas.openxmlformats.org/officeDocument/2006/relationships/slideLayout" Target="../slideLayouts/slideLayout136.xml"/><Relationship Id="rId2" Type="http://schemas.openxmlformats.org/officeDocument/2006/relationships/slideLayout" Target="../slideLayouts/slideLayout67.xml"/><Relationship Id="rId29" Type="http://schemas.openxmlformats.org/officeDocument/2006/relationships/slideLayout" Target="../slideLayouts/slideLayout9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50" Type="http://schemas.openxmlformats.org/officeDocument/2006/relationships/slideLayout" Target="../slideLayouts/slideLayout190.xml"/><Relationship Id="rId55" Type="http://schemas.openxmlformats.org/officeDocument/2006/relationships/slideLayout" Target="../slideLayouts/slideLayout195.xml"/><Relationship Id="rId63" Type="http://schemas.openxmlformats.org/officeDocument/2006/relationships/image" Target="../media/image26.png"/><Relationship Id="rId7" Type="http://schemas.openxmlformats.org/officeDocument/2006/relationships/slideLayout" Target="../slideLayouts/slideLayout14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theme" Target="../theme/theme4.xml"/><Relationship Id="rId5" Type="http://schemas.openxmlformats.org/officeDocument/2006/relationships/slideLayout" Target="../slideLayouts/slideLayout145.xml"/><Relationship Id="rId61" Type="http://schemas.openxmlformats.org/officeDocument/2006/relationships/oleObject" Target="../embeddings/oleObject3.bin"/><Relationship Id="rId19" Type="http://schemas.openxmlformats.org/officeDocument/2006/relationships/slideLayout" Target="../slideLayouts/slideLayout15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slideLayout" Target="../slideLayouts/slideLayout196.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59" Type="http://schemas.openxmlformats.org/officeDocument/2006/relationships/vmlDrawing" Target="../drawings/vmlDrawing3.v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slideLayout" Target="../slideLayouts/slideLayout194.xml"/><Relationship Id="rId62" Type="http://schemas.openxmlformats.org/officeDocument/2006/relationships/image" Target="../media/image32.emf"/><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slideLayout" Target="../slideLayouts/slideLayout197.xml"/><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 Id="rId60" Type="http://schemas.openxmlformats.org/officeDocument/2006/relationships/tags" Target="../tags/tag4.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0" Type="http://schemas.openxmlformats.org/officeDocument/2006/relationships/slideLayout" Target="../slideLayouts/slideLayout217.xml"/><Relationship Id="rId29" Type="http://schemas.openxmlformats.org/officeDocument/2006/relationships/slideLayout" Target="../slideLayouts/slideLayout226.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image" Target="../media/image40.png"/><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theme" Target="../theme/theme5.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8" Type="http://schemas.openxmlformats.org/officeDocument/2006/relationships/slideLayout" Target="../slideLayouts/slideLayout205.xml"/><Relationship Id="rId3" Type="http://schemas.openxmlformats.org/officeDocument/2006/relationships/slideLayout" Target="../slideLayouts/slideLayout2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26" Type="http://schemas.openxmlformats.org/officeDocument/2006/relationships/slideLayout" Target="../slideLayouts/slideLayout258.xml"/><Relationship Id="rId3" Type="http://schemas.openxmlformats.org/officeDocument/2006/relationships/slideLayout" Target="../slideLayouts/slideLayout235.xml"/><Relationship Id="rId21" Type="http://schemas.openxmlformats.org/officeDocument/2006/relationships/slideLayout" Target="../slideLayouts/slideLayout253.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5" Type="http://schemas.openxmlformats.org/officeDocument/2006/relationships/slideLayout" Target="../slideLayouts/slideLayout257.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slideLayout" Target="../slideLayouts/slideLayout252.xml"/><Relationship Id="rId29" Type="http://schemas.openxmlformats.org/officeDocument/2006/relationships/slideLayout" Target="../slideLayouts/slideLayout261.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24" Type="http://schemas.openxmlformats.org/officeDocument/2006/relationships/slideLayout" Target="../slideLayouts/slideLayout256.xml"/><Relationship Id="rId32" Type="http://schemas.openxmlformats.org/officeDocument/2006/relationships/image" Target="../media/image1.emf"/><Relationship Id="rId5" Type="http://schemas.openxmlformats.org/officeDocument/2006/relationships/slideLayout" Target="../slideLayouts/slideLayout237.xml"/><Relationship Id="rId15" Type="http://schemas.openxmlformats.org/officeDocument/2006/relationships/slideLayout" Target="../slideLayouts/slideLayout247.xml"/><Relationship Id="rId23" Type="http://schemas.openxmlformats.org/officeDocument/2006/relationships/slideLayout" Target="../slideLayouts/slideLayout255.xml"/><Relationship Id="rId28" Type="http://schemas.openxmlformats.org/officeDocument/2006/relationships/slideLayout" Target="../slideLayouts/slideLayout260.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31" Type="http://schemas.openxmlformats.org/officeDocument/2006/relationships/theme" Target="../theme/theme6.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 Id="rId22" Type="http://schemas.openxmlformats.org/officeDocument/2006/relationships/slideLayout" Target="../slideLayouts/slideLayout254.xml"/><Relationship Id="rId27" Type="http://schemas.openxmlformats.org/officeDocument/2006/relationships/slideLayout" Target="../slideLayouts/slideLayout259.xml"/><Relationship Id="rId30" Type="http://schemas.openxmlformats.org/officeDocument/2006/relationships/slideLayout" Target="../slideLayouts/slideLayout26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9" Type="http://schemas.openxmlformats.org/officeDocument/2006/relationships/theme" Target="../theme/theme7.xml"/><Relationship Id="rId21" Type="http://schemas.openxmlformats.org/officeDocument/2006/relationships/slideLayout" Target="../slideLayouts/slideLayout283.xml"/><Relationship Id="rId34" Type="http://schemas.openxmlformats.org/officeDocument/2006/relationships/slideLayout" Target="../slideLayouts/slideLayout296.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33" Type="http://schemas.openxmlformats.org/officeDocument/2006/relationships/slideLayout" Target="../slideLayouts/slideLayout295.xml"/><Relationship Id="rId38" Type="http://schemas.openxmlformats.org/officeDocument/2006/relationships/slideLayout" Target="../slideLayouts/slideLayout300.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slideLayout" Target="../slideLayouts/slideLayout29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32" Type="http://schemas.openxmlformats.org/officeDocument/2006/relationships/slideLayout" Target="../slideLayouts/slideLayout294.xml"/><Relationship Id="rId37" Type="http://schemas.openxmlformats.org/officeDocument/2006/relationships/slideLayout" Target="../slideLayouts/slideLayout299.xml"/><Relationship Id="rId40" Type="http://schemas.openxmlformats.org/officeDocument/2006/relationships/image" Target="../media/image40.png"/><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36" Type="http://schemas.openxmlformats.org/officeDocument/2006/relationships/slideLayout" Target="../slideLayouts/slideLayout298.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31" Type="http://schemas.openxmlformats.org/officeDocument/2006/relationships/slideLayout" Target="../slideLayouts/slideLayout293.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 Id="rId30" Type="http://schemas.openxmlformats.org/officeDocument/2006/relationships/slideLayout" Target="../slideLayouts/slideLayout292.xml"/><Relationship Id="rId35" Type="http://schemas.openxmlformats.org/officeDocument/2006/relationships/slideLayout" Target="../slideLayouts/slideLayout297.xml"/><Relationship Id="rId8" Type="http://schemas.openxmlformats.org/officeDocument/2006/relationships/slideLayout" Target="../slideLayouts/slideLayout270.xml"/><Relationship Id="rId3" Type="http://schemas.openxmlformats.org/officeDocument/2006/relationships/slideLayout" Target="../slideLayouts/slideLayout2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18" Type="http://schemas.openxmlformats.org/officeDocument/2006/relationships/slideLayout" Target="../slideLayouts/slideLayout318.xml"/><Relationship Id="rId3" Type="http://schemas.openxmlformats.org/officeDocument/2006/relationships/slideLayout" Target="../slideLayouts/slideLayout303.xml"/><Relationship Id="rId21" Type="http://schemas.openxmlformats.org/officeDocument/2006/relationships/image" Target="../media/image49.png"/><Relationship Id="rId7" Type="http://schemas.openxmlformats.org/officeDocument/2006/relationships/slideLayout" Target="../slideLayouts/slideLayout307.xml"/><Relationship Id="rId12" Type="http://schemas.openxmlformats.org/officeDocument/2006/relationships/slideLayout" Target="../slideLayouts/slideLayout312.xml"/><Relationship Id="rId17" Type="http://schemas.openxmlformats.org/officeDocument/2006/relationships/slideLayout" Target="../slideLayouts/slideLayout317.xml"/><Relationship Id="rId2" Type="http://schemas.openxmlformats.org/officeDocument/2006/relationships/slideLayout" Target="../slideLayouts/slideLayout302.xml"/><Relationship Id="rId16" Type="http://schemas.openxmlformats.org/officeDocument/2006/relationships/slideLayout" Target="../slideLayouts/slideLayout316.xml"/><Relationship Id="rId20" Type="http://schemas.openxmlformats.org/officeDocument/2006/relationships/theme" Target="../theme/theme8.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19" Type="http://schemas.openxmlformats.org/officeDocument/2006/relationships/slideLayout" Target="../slideLayouts/slideLayout319.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C1E8-4E7B-5246-85CC-843AFB6A1C35}"/>
              </a:ext>
            </a:extLst>
          </p:cNvPr>
          <p:cNvSpPr>
            <a:spLocks noGrp="1"/>
          </p:cNvSpPr>
          <p:nvPr>
            <p:ph type="title"/>
          </p:nvPr>
        </p:nvSpPr>
        <p:spPr>
          <a:xfrm>
            <a:off x="594214" y="365126"/>
            <a:ext cx="11216785" cy="598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13906-1BA5-0944-91F0-63933281A4E2}"/>
              </a:ext>
            </a:extLst>
          </p:cNvPr>
          <p:cNvSpPr>
            <a:spLocks noGrp="1"/>
          </p:cNvSpPr>
          <p:nvPr>
            <p:ph type="body" idx="1"/>
          </p:nvPr>
        </p:nvSpPr>
        <p:spPr>
          <a:xfrm>
            <a:off x="342900" y="1331238"/>
            <a:ext cx="11468100" cy="5125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18;p37">
            <a:extLst>
              <a:ext uri="{FF2B5EF4-FFF2-40B4-BE49-F238E27FC236}">
                <a16:creationId xmlns:a16="http://schemas.microsoft.com/office/drawing/2014/main" id="{D1D40BDB-C57E-2749-9D0B-FC2F9E8AD03C}"/>
              </a:ext>
            </a:extLst>
          </p:cNvPr>
          <p:cNvSpPr/>
          <p:nvPr userDrawn="1"/>
        </p:nvSpPr>
        <p:spPr>
          <a:xfrm rot="10800000">
            <a:off x="342900" y="563083"/>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F8B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a:extLst>
              <a:ext uri="{FF2B5EF4-FFF2-40B4-BE49-F238E27FC236}">
                <a16:creationId xmlns:a16="http://schemas.microsoft.com/office/drawing/2014/main" id="{3502344B-3054-B649-B56A-545770A6EE84}"/>
              </a:ext>
            </a:extLst>
          </p:cNvPr>
          <p:cNvPicPr>
            <a:picLocks noChangeAspect="1"/>
          </p:cNvPicPr>
          <p:nvPr userDrawn="1"/>
        </p:nvPicPr>
        <p:blipFill>
          <a:blip r:embed="rId36"/>
          <a:stretch>
            <a:fillRect/>
          </a:stretch>
        </p:blipFill>
        <p:spPr>
          <a:xfrm>
            <a:off x="0" y="6752492"/>
            <a:ext cx="12192000" cy="119576"/>
          </a:xfrm>
          <a:prstGeom prst="rect">
            <a:avLst/>
          </a:prstGeom>
        </p:spPr>
      </p:pic>
    </p:spTree>
    <p:extLst>
      <p:ext uri="{BB962C8B-B14F-4D97-AF65-F5344CB8AC3E}">
        <p14:creationId xmlns:p14="http://schemas.microsoft.com/office/powerpoint/2010/main" val="110228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4170"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968" r:id="rId34"/>
  </p:sldLayoutIdLst>
  <p:hf hdr="0" ftr="0" dt="0"/>
  <p:txStyles>
    <p:titleStyle>
      <a:lvl1pPr algn="l" defTabSz="914400" rtl="0" eaLnBrk="1" latinLnBrk="0" hangingPunct="1">
        <a:lnSpc>
          <a:spcPct val="90000"/>
        </a:lnSpc>
        <a:spcBef>
          <a:spcPct val="0"/>
        </a:spcBef>
        <a:buNone/>
        <a:defRPr sz="28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C1E8-4E7B-5246-85CC-843AFB6A1C35}"/>
              </a:ext>
            </a:extLst>
          </p:cNvPr>
          <p:cNvSpPr>
            <a:spLocks noGrp="1"/>
          </p:cNvSpPr>
          <p:nvPr>
            <p:ph type="title"/>
          </p:nvPr>
        </p:nvSpPr>
        <p:spPr>
          <a:xfrm>
            <a:off x="594214" y="365126"/>
            <a:ext cx="11216785" cy="598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13906-1BA5-0944-91F0-63933281A4E2}"/>
              </a:ext>
            </a:extLst>
          </p:cNvPr>
          <p:cNvSpPr>
            <a:spLocks noGrp="1"/>
          </p:cNvSpPr>
          <p:nvPr>
            <p:ph type="body" idx="1"/>
          </p:nvPr>
        </p:nvSpPr>
        <p:spPr>
          <a:xfrm>
            <a:off x="342900" y="1331238"/>
            <a:ext cx="11468100" cy="5125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18;p37">
            <a:extLst>
              <a:ext uri="{FF2B5EF4-FFF2-40B4-BE49-F238E27FC236}">
                <a16:creationId xmlns:a16="http://schemas.microsoft.com/office/drawing/2014/main" id="{D1D40BDB-C57E-2749-9D0B-FC2F9E8AD03C}"/>
              </a:ext>
            </a:extLst>
          </p:cNvPr>
          <p:cNvSpPr/>
          <p:nvPr userDrawn="1"/>
        </p:nvSpPr>
        <p:spPr>
          <a:xfrm rot="10800000">
            <a:off x="342900" y="563083"/>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F8B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a:extLst>
              <a:ext uri="{FF2B5EF4-FFF2-40B4-BE49-F238E27FC236}">
                <a16:creationId xmlns:a16="http://schemas.microsoft.com/office/drawing/2014/main" id="{3502344B-3054-B649-B56A-545770A6EE84}"/>
              </a:ext>
            </a:extLst>
          </p:cNvPr>
          <p:cNvPicPr>
            <a:picLocks noChangeAspect="1"/>
          </p:cNvPicPr>
          <p:nvPr userDrawn="1"/>
        </p:nvPicPr>
        <p:blipFill>
          <a:blip r:embed="rId33"/>
          <a:stretch>
            <a:fillRect/>
          </a:stretch>
        </p:blipFill>
        <p:spPr>
          <a:xfrm>
            <a:off x="0" y="6752492"/>
            <a:ext cx="12192000" cy="119576"/>
          </a:xfrm>
          <a:prstGeom prst="rect">
            <a:avLst/>
          </a:prstGeom>
        </p:spPr>
      </p:pic>
    </p:spTree>
    <p:extLst>
      <p:ext uri="{BB962C8B-B14F-4D97-AF65-F5344CB8AC3E}">
        <p14:creationId xmlns:p14="http://schemas.microsoft.com/office/powerpoint/2010/main" val="1606664020"/>
      </p:ext>
    </p:extLst>
  </p:cSld>
  <p:clrMap bg1="lt1" tx1="dk1" bg2="lt2" tx2="dk2" accent1="accent1" accent2="accent2" accent3="accent3" accent4="accent4" accent5="accent5" accent6="accent6" hlink="hlink" folHlink="folHlink"/>
  <p:sldLayoutIdLst>
    <p:sldLayoutId id="2147483796" r:id="rId1"/>
    <p:sldLayoutId id="2147483825"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31" r:id="rId31"/>
  </p:sldLayoutIdLst>
  <p:hf hdr="0" ftr="0" dt="0"/>
  <p:txStyles>
    <p:titleStyle>
      <a:lvl1pPr algn="l" defTabSz="914400" rtl="0" eaLnBrk="1" latinLnBrk="0" hangingPunct="1">
        <a:lnSpc>
          <a:spcPct val="90000"/>
        </a:lnSpc>
        <a:spcBef>
          <a:spcPct val="0"/>
        </a:spcBef>
        <a:buNone/>
        <a:defRPr sz="28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6254" y="293688"/>
            <a:ext cx="11239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76254" y="1219200"/>
            <a:ext cx="11239500" cy="489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exmo_red.png"/>
          <p:cNvPicPr>
            <a:picLocks noChangeAspect="1"/>
          </p:cNvPicPr>
          <p:nvPr/>
        </p:nvPicPr>
        <p:blipFill>
          <a:blip r:embed="rId77" cstate="print">
            <a:extLst>
              <a:ext uri="{28A0092B-C50C-407E-A947-70E740481C1C}">
                <a14:useLocalDpi xmlns:a14="http://schemas.microsoft.com/office/drawing/2010/main"/>
              </a:ext>
            </a:extLst>
          </a:blip>
          <a:stretch>
            <a:fillRect/>
          </a:stretch>
        </p:blipFill>
        <p:spPr>
          <a:xfrm>
            <a:off x="472723" y="6403988"/>
            <a:ext cx="1143000" cy="229093"/>
          </a:xfrm>
          <a:prstGeom prst="rect">
            <a:avLst/>
          </a:prstGeom>
        </p:spPr>
      </p:pic>
      <p:sp>
        <p:nvSpPr>
          <p:cNvPr id="9" name="Footer Placeholder 2"/>
          <p:cNvSpPr>
            <a:spLocks noGrp="1"/>
          </p:cNvSpPr>
          <p:nvPr>
            <p:ph type="ftr" sz="quarter" idx="3"/>
          </p:nvPr>
        </p:nvSpPr>
        <p:spPr>
          <a:xfrm>
            <a:off x="7445084" y="6446206"/>
            <a:ext cx="3860800" cy="184889"/>
          </a:xfrm>
          <a:prstGeom prst="rect">
            <a:avLst/>
          </a:prstGeom>
          <a:noFill/>
          <a:ln>
            <a:noFill/>
          </a:ln>
        </p:spPr>
        <p:txBody>
          <a:bodyPr lIns="0" tIns="0" rIns="0" bIns="0"/>
          <a:lstStyle>
            <a:lvl1pPr>
              <a:defRPr lang="en-US" sz="700">
                <a:latin typeface="EMprint" panose="020B0503020204020204" pitchFamily="34" charset="0"/>
                <a:ea typeface="EMprint" panose="020B0503020204020204" pitchFamily="34" charset="0"/>
                <a:cs typeface="Arial" charset="0"/>
              </a:defRPr>
            </a:lvl1pPr>
          </a:lstStyle>
          <a:p>
            <a:endParaRPr dirty="0">
              <a:solidFill>
                <a:srgbClr val="000000"/>
              </a:solidFill>
            </a:endParaRPr>
          </a:p>
        </p:txBody>
      </p:sp>
      <p:sp>
        <p:nvSpPr>
          <p:cNvPr id="3" name="Slide Number Placeholder 2"/>
          <p:cNvSpPr>
            <a:spLocks noGrp="1"/>
          </p:cNvSpPr>
          <p:nvPr>
            <p:ph type="sldNum" sz="quarter" idx="4"/>
          </p:nvPr>
        </p:nvSpPr>
        <p:spPr>
          <a:xfrm>
            <a:off x="11321630" y="6446205"/>
            <a:ext cx="396239" cy="175260"/>
          </a:xfrm>
          <a:prstGeom prst="rect">
            <a:avLst/>
          </a:prstGeom>
          <a:noFill/>
          <a:ln>
            <a:noFill/>
          </a:ln>
        </p:spPr>
        <p:txBody>
          <a:bodyPr lIns="0" tIns="0" rIns="0" bIns="0"/>
          <a:lstStyle>
            <a:lvl1pPr>
              <a:defRPr lang="en-US" sz="700" smtClean="0">
                <a:solidFill>
                  <a:schemeClr val="tx1"/>
                </a:solidFill>
                <a:latin typeface="EMprint" panose="020B0503020204020204" pitchFamily="34" charset="0"/>
                <a:ea typeface="EMprint" panose="020B0503020204020204" pitchFamily="34" charset="0"/>
                <a:cs typeface="Arial" charset="0"/>
              </a:defRPr>
            </a:lvl1pPr>
          </a:lstStyle>
          <a:p>
            <a:fld id="{B6F15528-21DE-4FAA-801E-634DDDAF4B2B}" type="slidenum">
              <a:rPr>
                <a:solidFill>
                  <a:srgbClr val="000000"/>
                </a:solidFill>
              </a:rPr>
              <a:pPr/>
              <a:t>‹#›</a:t>
            </a:fld>
            <a:endParaRPr dirty="0">
              <a:solidFill>
                <a:srgbClr val="000000"/>
              </a:solidFill>
            </a:endParaRPr>
          </a:p>
        </p:txBody>
      </p:sp>
    </p:spTree>
    <p:extLst>
      <p:ext uri="{BB962C8B-B14F-4D97-AF65-F5344CB8AC3E}">
        <p14:creationId xmlns:p14="http://schemas.microsoft.com/office/powerpoint/2010/main" val="2293179065"/>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880" r:id="rId48"/>
    <p:sldLayoutId id="2147483881" r:id="rId49"/>
    <p:sldLayoutId id="2147483882" r:id="rId50"/>
    <p:sldLayoutId id="2147483883" r:id="rId51"/>
    <p:sldLayoutId id="2147483884" r:id="rId52"/>
    <p:sldLayoutId id="2147483885" r:id="rId53"/>
    <p:sldLayoutId id="2147483886" r:id="rId54"/>
    <p:sldLayoutId id="2147483887" r:id="rId55"/>
    <p:sldLayoutId id="2147483888" r:id="rId56"/>
    <p:sldLayoutId id="2147483889" r:id="rId57"/>
    <p:sldLayoutId id="2147483890" r:id="rId58"/>
    <p:sldLayoutId id="2147483891" r:id="rId59"/>
    <p:sldLayoutId id="2147483892" r:id="rId60"/>
    <p:sldLayoutId id="2147483893" r:id="rId61"/>
    <p:sldLayoutId id="2147483894" r:id="rId62"/>
    <p:sldLayoutId id="2147483895" r:id="rId63"/>
    <p:sldLayoutId id="2147483896" r:id="rId64"/>
    <p:sldLayoutId id="2147483897" r:id="rId65"/>
    <p:sldLayoutId id="2147483898" r:id="rId66"/>
    <p:sldLayoutId id="2147483899" r:id="rId67"/>
    <p:sldLayoutId id="2147483900" r:id="rId68"/>
    <p:sldLayoutId id="2147483901" r:id="rId69"/>
    <p:sldLayoutId id="2147483902" r:id="rId70"/>
    <p:sldLayoutId id="2147483903" r:id="rId71"/>
    <p:sldLayoutId id="2147483904" r:id="rId72"/>
    <p:sldLayoutId id="2147483905" r:id="rId73"/>
    <p:sldLayoutId id="2147483906" r:id="rId74"/>
    <p:sldLayoutId id="2147483907" r:id="rId75"/>
  </p:sldLayoutIdLst>
  <p:hf hdr="0" ftr="0" dt="0"/>
  <p:txStyles>
    <p:titleStyle>
      <a:lvl1pPr algn="l" defTabSz="408194" rtl="0" eaLnBrk="1" fontAlgn="base" hangingPunct="1">
        <a:spcBef>
          <a:spcPct val="0"/>
        </a:spcBef>
        <a:spcAft>
          <a:spcPct val="0"/>
        </a:spcAft>
        <a:defRPr sz="3200" kern="1200">
          <a:solidFill>
            <a:schemeClr val="tx2"/>
          </a:solidFill>
          <a:latin typeface="EMprint" panose="020B0503020204020204" pitchFamily="34" charset="0"/>
          <a:ea typeface="EMprint" panose="020B0503020204020204" pitchFamily="34" charset="0"/>
          <a:cs typeface="Arial"/>
        </a:defRPr>
      </a:lvl1pPr>
      <a:lvl2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2pPr>
      <a:lvl3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3pPr>
      <a:lvl4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4pPr>
      <a:lvl5pPr algn="l" defTabSz="408194" rtl="0" eaLnBrk="1" fontAlgn="base" hangingPunct="1">
        <a:spcBef>
          <a:spcPct val="0"/>
        </a:spcBef>
        <a:spcAft>
          <a:spcPct val="0"/>
        </a:spcAft>
        <a:defRPr sz="2500">
          <a:solidFill>
            <a:schemeClr val="tx1"/>
          </a:solidFill>
          <a:latin typeface="Arial" charset="0"/>
          <a:ea typeface="ヒラギノ角ゴ Pro W3" charset="0"/>
          <a:cs typeface="Arial" charset="0"/>
        </a:defRPr>
      </a:lvl5pPr>
      <a:lvl6pPr marL="408194" algn="l" defTabSz="408194" rtl="0" eaLnBrk="1" fontAlgn="base" hangingPunct="1">
        <a:spcBef>
          <a:spcPct val="0"/>
        </a:spcBef>
        <a:spcAft>
          <a:spcPct val="0"/>
        </a:spcAft>
        <a:defRPr sz="2500">
          <a:solidFill>
            <a:schemeClr val="tx1"/>
          </a:solidFill>
          <a:latin typeface="Arial" charset="0"/>
          <a:ea typeface="ヒラギノ角ゴ Pro W3" charset="0"/>
        </a:defRPr>
      </a:lvl6pPr>
      <a:lvl7pPr marL="816388" algn="l" defTabSz="408194" rtl="0" eaLnBrk="1" fontAlgn="base" hangingPunct="1">
        <a:spcBef>
          <a:spcPct val="0"/>
        </a:spcBef>
        <a:spcAft>
          <a:spcPct val="0"/>
        </a:spcAft>
        <a:defRPr sz="2500">
          <a:solidFill>
            <a:schemeClr val="tx1"/>
          </a:solidFill>
          <a:latin typeface="Arial" charset="0"/>
          <a:ea typeface="ヒラギノ角ゴ Pro W3" charset="0"/>
        </a:defRPr>
      </a:lvl7pPr>
      <a:lvl8pPr marL="1224582" algn="l" defTabSz="408194" rtl="0" eaLnBrk="1" fontAlgn="base" hangingPunct="1">
        <a:spcBef>
          <a:spcPct val="0"/>
        </a:spcBef>
        <a:spcAft>
          <a:spcPct val="0"/>
        </a:spcAft>
        <a:defRPr sz="2500">
          <a:solidFill>
            <a:schemeClr val="tx1"/>
          </a:solidFill>
          <a:latin typeface="Arial" charset="0"/>
          <a:ea typeface="ヒラギノ角ゴ Pro W3" charset="0"/>
        </a:defRPr>
      </a:lvl8pPr>
      <a:lvl9pPr marL="1632776" algn="l" defTabSz="408194" rtl="0" eaLnBrk="1" fontAlgn="base" hangingPunct="1">
        <a:spcBef>
          <a:spcPct val="0"/>
        </a:spcBef>
        <a:spcAft>
          <a:spcPct val="0"/>
        </a:spcAft>
        <a:defRPr sz="2500">
          <a:solidFill>
            <a:schemeClr val="tx1"/>
          </a:solidFill>
          <a:latin typeface="Arial" charset="0"/>
          <a:ea typeface="ヒラギノ角ゴ Pro W3" charset="0"/>
        </a:defRPr>
      </a:lvl9pPr>
    </p:titleStyle>
    <p:bodyStyle>
      <a:lvl1pPr marL="202680" indent="-202680" algn="l" defTabSz="408194" rtl="0" eaLnBrk="1" fontAlgn="base" hangingPunct="1">
        <a:lnSpc>
          <a:spcPct val="100000"/>
        </a:lnSpc>
        <a:spcBef>
          <a:spcPts val="1200"/>
        </a:spcBef>
        <a:spcAft>
          <a:spcPct val="0"/>
        </a:spcAft>
        <a:buFont typeface="Arial" charset="0"/>
        <a:buChar char="•"/>
        <a:defRPr sz="2600" kern="1200">
          <a:solidFill>
            <a:srgbClr val="000000"/>
          </a:solidFill>
          <a:latin typeface="EMprint" panose="020B0503020204020204" pitchFamily="34" charset="0"/>
          <a:ea typeface="EMprint" panose="020B0503020204020204" pitchFamily="34" charset="0"/>
          <a:cs typeface="Arial"/>
        </a:defRPr>
      </a:lvl1pPr>
      <a:lvl2pPr marL="405359" indent="-202680" algn="l" defTabSz="408194" rtl="0" eaLnBrk="1" fontAlgn="base" hangingPunct="1">
        <a:lnSpc>
          <a:spcPct val="100000"/>
        </a:lnSpc>
        <a:spcBef>
          <a:spcPts val="1200"/>
        </a:spcBef>
        <a:spcAft>
          <a:spcPct val="0"/>
        </a:spcAft>
        <a:buFont typeface="Arial" charset="0"/>
        <a:buChar char="•"/>
        <a:defRPr sz="2200" kern="1200">
          <a:solidFill>
            <a:srgbClr val="000000"/>
          </a:solidFill>
          <a:latin typeface="EMprint" panose="020B0503020204020204" pitchFamily="34" charset="0"/>
          <a:ea typeface="EMprint" panose="020B0503020204020204" pitchFamily="34" charset="0"/>
          <a:cs typeface="+mn-cs"/>
        </a:defRPr>
      </a:lvl2pPr>
      <a:lvl3pPr marL="615126" indent="-209766" algn="l" defTabSz="408194" rtl="0" eaLnBrk="1" fontAlgn="base" hangingPunct="1">
        <a:lnSpc>
          <a:spcPct val="100000"/>
        </a:lnSpc>
        <a:spcBef>
          <a:spcPts val="1200"/>
        </a:spcBef>
        <a:spcAft>
          <a:spcPct val="0"/>
        </a:spcAft>
        <a:buFont typeface="Arial" charset="0"/>
        <a:buChar char="•"/>
        <a:defRPr sz="2200" kern="1200">
          <a:solidFill>
            <a:srgbClr val="000000"/>
          </a:solidFill>
          <a:latin typeface="EMprint" panose="020B0503020204020204" pitchFamily="34" charset="0"/>
          <a:ea typeface="EMprint" panose="020B0503020204020204" pitchFamily="34" charset="0"/>
          <a:cs typeface="+mn-cs"/>
        </a:defRPr>
      </a:lvl3pPr>
      <a:lvl4pPr marL="817806" indent="-202680" algn="l" defTabSz="508826" rtl="0" eaLnBrk="1" fontAlgn="base" hangingPunct="1">
        <a:lnSpc>
          <a:spcPct val="100000"/>
        </a:lnSpc>
        <a:spcBef>
          <a:spcPts val="1200"/>
        </a:spcBef>
        <a:spcAft>
          <a:spcPct val="0"/>
        </a:spcAft>
        <a:buFont typeface="Arial" charset="0"/>
        <a:buChar char="•"/>
        <a:defRPr sz="2200" kern="1200">
          <a:solidFill>
            <a:srgbClr val="000000"/>
          </a:solidFill>
          <a:latin typeface="EMprint" panose="020B0503020204020204" pitchFamily="34" charset="0"/>
          <a:ea typeface="EMprint" panose="020B0503020204020204" pitchFamily="34" charset="0"/>
          <a:cs typeface="+mn-cs"/>
        </a:defRPr>
      </a:lvl4pPr>
      <a:lvl5pPr marL="1020485" indent="-202680" algn="l" defTabSz="408194" rtl="0" eaLnBrk="1" fontAlgn="base" hangingPunct="1">
        <a:lnSpc>
          <a:spcPct val="100000"/>
        </a:lnSpc>
        <a:spcBef>
          <a:spcPts val="1200"/>
        </a:spcBef>
        <a:spcAft>
          <a:spcPct val="0"/>
        </a:spcAft>
        <a:buFont typeface="Arial" charset="0"/>
        <a:buChar char="•"/>
        <a:defRPr sz="2200" kern="1200">
          <a:solidFill>
            <a:srgbClr val="000000"/>
          </a:solidFill>
          <a:latin typeface="EMprint" panose="020B0503020204020204" pitchFamily="34" charset="0"/>
          <a:ea typeface="EMprint" panose="020B0503020204020204" pitchFamily="34"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60"/>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7457" name="think-cell Slide" r:id="rId61" imgW="270" imgH="270" progId="TCLayout.ActiveDocument.1">
                  <p:embed/>
                </p:oleObj>
              </mc:Choice>
              <mc:Fallback>
                <p:oleObj name="think-cell Slide" r:id="rId61" imgW="270" imgH="270" progId="TCLayout.ActiveDocument.1">
                  <p:embed/>
                  <p:pic>
                    <p:nvPicPr>
                      <p:cNvPr id="2" name="Object 1" hidden="1"/>
                      <p:cNvPicPr/>
                      <p:nvPr/>
                    </p:nvPicPr>
                    <p:blipFill>
                      <a:blip r:embed="rId62"/>
                      <a:stretch>
                        <a:fillRect/>
                      </a:stretch>
                    </p:blipFill>
                    <p:spPr>
                      <a:xfrm>
                        <a:off x="1588" y="1588"/>
                        <a:ext cx="1587" cy="1587"/>
                      </a:xfrm>
                      <a:prstGeom prst="rect">
                        <a:avLst/>
                      </a:prstGeom>
                    </p:spPr>
                  </p:pic>
                </p:oleObj>
              </mc:Fallback>
            </mc:AlternateContent>
          </a:graphicData>
        </a:graphic>
      </p:graphicFrame>
      <p:sp>
        <p:nvSpPr>
          <p:cNvPr id="11" name="Date Placeholder 3"/>
          <p:cNvSpPr>
            <a:spLocks noGrp="1"/>
          </p:cNvSpPr>
          <p:nvPr>
            <p:ph type="dt" sz="half" idx="2"/>
          </p:nvPr>
        </p:nvSpPr>
        <p:spPr>
          <a:xfrm>
            <a:off x="9677400" y="6405036"/>
            <a:ext cx="1482051" cy="153888"/>
          </a:xfrm>
          <a:prstGeom prst="rect">
            <a:avLst/>
          </a:prstGeom>
        </p:spPr>
        <p:txBody>
          <a:bodyPr vert="horz" wrap="square" lIns="0" tIns="0" rIns="0" bIns="0" rtlCol="0" anchor="b">
            <a:spAutoFit/>
          </a:bodyPr>
          <a:lstStyle>
            <a:lvl1pPr algn="r">
              <a:defRPr sz="1000">
                <a:solidFill>
                  <a:schemeClr val="bg1">
                    <a:lumMod val="50000"/>
                  </a:schemeClr>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stStyle>
          <a:p>
            <a:endParaRPr lang="en-US" dirty="0">
              <a:solidFill>
                <a:prstClr val="white">
                  <a:lumMod val="50000"/>
                </a:prstClr>
              </a:solidFill>
            </a:endParaRPr>
          </a:p>
        </p:txBody>
      </p:sp>
      <p:sp>
        <p:nvSpPr>
          <p:cNvPr id="12" name="TextBox 11"/>
          <p:cNvSpPr txBox="1"/>
          <p:nvPr userDrawn="1"/>
        </p:nvSpPr>
        <p:spPr>
          <a:xfrm>
            <a:off x="11167872" y="6405036"/>
            <a:ext cx="381000" cy="153888"/>
          </a:xfrm>
          <a:prstGeom prst="rect">
            <a:avLst/>
          </a:prstGeom>
          <a:noFill/>
        </p:spPr>
        <p:txBody>
          <a:bodyPr wrap="square" lIns="0" tIns="0" rIns="0" bIns="0" rtlCol="0" anchor="b">
            <a:spAutoFit/>
          </a:bodyPr>
          <a:lstStyle/>
          <a:p>
            <a:pPr algn="r">
              <a:defRPr/>
            </a:pPr>
            <a:fld id="{DFCF27A5-1A5B-48D3-A060-2758FFBB1ADD}" type="slidenum">
              <a:rPr lang="en-US" sz="1000" smtClean="0">
                <a:solidFill>
                  <a:prstClr val="white">
                    <a:lumMod val="50000"/>
                  </a:prstClr>
                </a:solidFill>
                <a:ea typeface="EMprint" panose="020B0503020204020204" pitchFamily="34" charset="0"/>
                <a:cs typeface="Arial" panose="020B0604020202020204" pitchFamily="34" charset="0"/>
                <a:sym typeface="EMprint" panose="020B0503020204020204" pitchFamily="34" charset="0"/>
              </a:rPr>
              <a:pPr algn="r">
                <a:defRPr/>
              </a:pPr>
              <a:t>‹#›</a:t>
            </a:fld>
            <a:endParaRPr lang="en-US" sz="1000" dirty="0">
              <a:solidFill>
                <a:prstClr val="white">
                  <a:lumMod val="50000"/>
                </a:prstClr>
              </a:solidFill>
              <a:ea typeface="EMprint" panose="020B0503020204020204" pitchFamily="34" charset="0"/>
              <a:cs typeface="Arial" panose="020B0604020202020204" pitchFamily="34" charset="0"/>
              <a:sym typeface="EMprint" panose="020B0503020204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7" name="Picture 6" descr="exmo_red.png"/>
          <p:cNvPicPr>
            <a:picLocks noChangeAspect="1"/>
          </p:cNvPicPr>
          <p:nvPr userDrawn="1"/>
        </p:nvPicPr>
        <p:blipFill>
          <a:blip r:embed="rId63" cstate="print">
            <a:extLst>
              <a:ext uri="{28A0092B-C50C-407E-A947-70E740481C1C}">
                <a14:useLocalDpi xmlns:a14="http://schemas.microsoft.com/office/drawing/2010/main"/>
              </a:ext>
            </a:extLst>
          </a:blip>
          <a:stretch>
            <a:fillRect/>
          </a:stretch>
        </p:blipFill>
        <p:spPr>
          <a:xfrm>
            <a:off x="630000" y="6623076"/>
            <a:ext cx="856252" cy="170419"/>
          </a:xfrm>
          <a:prstGeom prst="rect">
            <a:avLst/>
          </a:prstGeom>
          <a:noFill/>
          <a:ln>
            <a:noFill/>
          </a:ln>
        </p:spPr>
      </p:pic>
    </p:spTree>
    <p:extLst>
      <p:ext uri="{BB962C8B-B14F-4D97-AF65-F5344CB8AC3E}">
        <p14:creationId xmlns:p14="http://schemas.microsoft.com/office/powerpoint/2010/main" val="325855497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01" r:id="rId20"/>
    <p:sldLayoutId id="2147484002" r:id="rId21"/>
    <p:sldLayoutId id="2147484003" r:id="rId22"/>
    <p:sldLayoutId id="2147484004" r:id="rId23"/>
    <p:sldLayoutId id="2147484005" r:id="rId24"/>
    <p:sldLayoutId id="2147484006" r:id="rId25"/>
    <p:sldLayoutId id="2147484007" r:id="rId26"/>
    <p:sldLayoutId id="2147484008" r:id="rId27"/>
    <p:sldLayoutId id="2147484009" r:id="rId28"/>
    <p:sldLayoutId id="2147484010" r:id="rId29"/>
    <p:sldLayoutId id="2147484011" r:id="rId30"/>
    <p:sldLayoutId id="2147484012" r:id="rId31"/>
    <p:sldLayoutId id="2147484013" r:id="rId32"/>
    <p:sldLayoutId id="2147484014" r:id="rId33"/>
    <p:sldLayoutId id="2147484015" r:id="rId34"/>
    <p:sldLayoutId id="2147484016" r:id="rId35"/>
    <p:sldLayoutId id="2147484017" r:id="rId36"/>
    <p:sldLayoutId id="2147484018" r:id="rId37"/>
    <p:sldLayoutId id="2147484019" r:id="rId38"/>
    <p:sldLayoutId id="2147484020" r:id="rId39"/>
    <p:sldLayoutId id="2147484021" r:id="rId40"/>
    <p:sldLayoutId id="2147484022" r:id="rId41"/>
    <p:sldLayoutId id="2147484023" r:id="rId42"/>
    <p:sldLayoutId id="2147484024" r:id="rId43"/>
    <p:sldLayoutId id="2147484025" r:id="rId44"/>
    <p:sldLayoutId id="2147484026" r:id="rId45"/>
    <p:sldLayoutId id="2147484027" r:id="rId46"/>
    <p:sldLayoutId id="2147484028" r:id="rId47"/>
    <p:sldLayoutId id="2147484029" r:id="rId48"/>
    <p:sldLayoutId id="2147484030" r:id="rId49"/>
    <p:sldLayoutId id="2147484031" r:id="rId50"/>
    <p:sldLayoutId id="2147484032" r:id="rId51"/>
    <p:sldLayoutId id="2147484033" r:id="rId52"/>
    <p:sldLayoutId id="2147484034" r:id="rId53"/>
    <p:sldLayoutId id="2147484035" r:id="rId54"/>
    <p:sldLayoutId id="2147484036" r:id="rId55"/>
    <p:sldLayoutId id="2147484037" r:id="rId56"/>
    <p:sldLayoutId id="2147484038" r:id="rId5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kern="1200">
          <a:solidFill>
            <a:schemeClr val="tx2"/>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1pPr>
      <a:lvl2pPr marL="284400" indent="-172800" algn="l" defTabSz="914400" rtl="0" eaLnBrk="1" latinLnBrk="0" hangingPunct="1">
        <a:lnSpc>
          <a:spcPct val="90000"/>
        </a:lnSpc>
        <a:spcBef>
          <a:spcPts val="0"/>
        </a:spcBef>
        <a:spcAft>
          <a:spcPts val="300"/>
        </a:spcAft>
        <a:buClrTx/>
        <a:buFont typeface="Arial" panose="020B0604020202020204" pitchFamily="34" charset="0"/>
        <a:buChar char="•"/>
        <a:defRPr lang="en-US" sz="1200" kern="120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2pPr>
      <a:lvl3pPr marL="511200" indent="-165600" algn="l" defTabSz="914400" rtl="0" eaLnBrk="1" latinLnBrk="0" hangingPunct="1">
        <a:lnSpc>
          <a:spcPct val="90000"/>
        </a:lnSpc>
        <a:spcBef>
          <a:spcPts val="0"/>
        </a:spcBef>
        <a:spcAft>
          <a:spcPts val="300"/>
        </a:spcAft>
        <a:buClrTx/>
        <a:buFont typeface="Arial" panose="020B0604020202020204" pitchFamily="34" charset="0"/>
        <a:buChar char="•"/>
        <a:defRPr lang="en-US" sz="1200" kern="120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5pPr>
      <a:lvl6pPr marL="269875" indent="-152400" algn="l" defTabSz="914400" rtl="0" eaLnBrk="1" latinLnBrk="0" hangingPunct="1">
        <a:lnSpc>
          <a:spcPct val="90000"/>
        </a:lnSpc>
        <a:spcBef>
          <a:spcPts val="0"/>
        </a:spcBef>
        <a:spcAft>
          <a:spcPts val="600"/>
        </a:spcAft>
        <a:buClrTx/>
        <a:buFont typeface="Arial" panose="020B0604020202020204" pitchFamily="34" charset="0"/>
        <a:buChar char="•"/>
        <a:defRPr lang="en-US" sz="1600" kern="1200" smtClean="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EMprint" panose="020B0503020204020204" pitchFamily="34" charset="0"/>
          <a:ea typeface="EMprint" panose="020B0503020204020204" pitchFamily="34" charset="0"/>
          <a:cs typeface="Arial" panose="020B0604020202020204" pitchFamily="34" charset="0"/>
          <a:sym typeface="EMprint" panose="020B0503020204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C1E8-4E7B-5246-85CC-843AFB6A1C35}"/>
              </a:ext>
            </a:extLst>
          </p:cNvPr>
          <p:cNvSpPr>
            <a:spLocks noGrp="1"/>
          </p:cNvSpPr>
          <p:nvPr>
            <p:ph type="title"/>
          </p:nvPr>
        </p:nvSpPr>
        <p:spPr>
          <a:xfrm>
            <a:off x="594216" y="365126"/>
            <a:ext cx="11216785" cy="59870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13906-1BA5-0944-91F0-63933281A4E2}"/>
              </a:ext>
            </a:extLst>
          </p:cNvPr>
          <p:cNvSpPr>
            <a:spLocks noGrp="1"/>
          </p:cNvSpPr>
          <p:nvPr>
            <p:ph type="body" idx="1"/>
          </p:nvPr>
        </p:nvSpPr>
        <p:spPr>
          <a:xfrm>
            <a:off x="304800" y="1331239"/>
            <a:ext cx="11506200" cy="4963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18;p37">
            <a:extLst>
              <a:ext uri="{FF2B5EF4-FFF2-40B4-BE49-F238E27FC236}">
                <a16:creationId xmlns:a16="http://schemas.microsoft.com/office/drawing/2014/main" id="{D1D40BDB-C57E-2749-9D0B-FC2F9E8AD03C}"/>
              </a:ext>
            </a:extLst>
          </p:cNvPr>
          <p:cNvSpPr/>
          <p:nvPr userDrawn="1"/>
        </p:nvSpPr>
        <p:spPr>
          <a:xfrm rot="10800000">
            <a:off x="342900" y="563085"/>
            <a:ext cx="169067" cy="194921"/>
          </a:xfrm>
          <a:custGeom>
            <a:avLst/>
            <a:gdLst/>
            <a:ahLst/>
            <a:cxnLst/>
            <a:rect l="l" t="t" r="r" b="b"/>
            <a:pathLst>
              <a:path w="9970" h="11493" extrusionOk="0">
                <a:moveTo>
                  <a:pt x="9969" y="1"/>
                </a:moveTo>
                <a:lnTo>
                  <a:pt x="1" y="5747"/>
                </a:lnTo>
                <a:lnTo>
                  <a:pt x="9969" y="11493"/>
                </a:lnTo>
                <a:lnTo>
                  <a:pt x="9969" y="1"/>
                </a:lnTo>
                <a:close/>
              </a:path>
            </a:pathLst>
          </a:custGeom>
          <a:solidFill>
            <a:srgbClr val="DA6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dirty="0">
              <a:latin typeface="Arial" panose="020B0604020202020204" pitchFamily="34" charset="0"/>
            </a:endParaRPr>
          </a:p>
        </p:txBody>
      </p:sp>
      <p:sp>
        <p:nvSpPr>
          <p:cNvPr id="4" name="TextBox 3">
            <a:extLst>
              <a:ext uri="{FF2B5EF4-FFF2-40B4-BE49-F238E27FC236}">
                <a16:creationId xmlns:a16="http://schemas.microsoft.com/office/drawing/2014/main" id="{D6015AAC-5AA0-FD46-8F41-7005255C737A}"/>
              </a:ext>
            </a:extLst>
          </p:cNvPr>
          <p:cNvSpPr txBox="1"/>
          <p:nvPr userDrawn="1"/>
        </p:nvSpPr>
        <p:spPr>
          <a:xfrm>
            <a:off x="249991" y="6452707"/>
            <a:ext cx="1743106" cy="230832"/>
          </a:xfrm>
          <a:prstGeom prst="rect">
            <a:avLst/>
          </a:prstGeom>
          <a:noFill/>
        </p:spPr>
        <p:txBody>
          <a:bodyPr wrap="none" rtlCol="0">
            <a:spAutoFit/>
          </a:bodyPr>
          <a:lstStyle/>
          <a:p>
            <a:r>
              <a:rPr lang="en-US" sz="900" spc="80" baseline="0" dirty="0">
                <a:solidFill>
                  <a:schemeClr val="tx1">
                    <a:lumMod val="50000"/>
                    <a:lumOff val="50000"/>
                  </a:schemeClr>
                </a:solidFill>
                <a:latin typeface="Arial" panose="020B0604020202020204" pitchFamily="34" charset="0"/>
                <a:cs typeface="Arial" panose="020B0604020202020204" pitchFamily="34" charset="0"/>
              </a:rPr>
              <a:t>© McChrystal Group, LLC</a:t>
            </a:r>
          </a:p>
        </p:txBody>
      </p:sp>
      <p:pic>
        <p:nvPicPr>
          <p:cNvPr id="9" name="Picture 8">
            <a:extLst>
              <a:ext uri="{FF2B5EF4-FFF2-40B4-BE49-F238E27FC236}">
                <a16:creationId xmlns:a16="http://schemas.microsoft.com/office/drawing/2014/main" id="{43D8327C-48BA-3249-AD0F-DB0432B26392}"/>
              </a:ext>
            </a:extLst>
          </p:cNvPr>
          <p:cNvPicPr>
            <a:picLocks noChangeAspect="1"/>
          </p:cNvPicPr>
          <p:nvPr userDrawn="1"/>
        </p:nvPicPr>
        <p:blipFill>
          <a:blip r:embed="rId37"/>
          <a:stretch>
            <a:fillRect/>
          </a:stretch>
        </p:blipFill>
        <p:spPr>
          <a:xfrm>
            <a:off x="0" y="6736207"/>
            <a:ext cx="12192000" cy="131944"/>
          </a:xfrm>
          <a:prstGeom prst="rect">
            <a:avLst/>
          </a:prstGeom>
        </p:spPr>
      </p:pic>
      <p:sp>
        <p:nvSpPr>
          <p:cNvPr id="18" name="Slide Number Placeholder 17">
            <a:extLst>
              <a:ext uri="{FF2B5EF4-FFF2-40B4-BE49-F238E27FC236}">
                <a16:creationId xmlns:a16="http://schemas.microsoft.com/office/drawing/2014/main" id="{A1B806C8-E2D1-DD4A-9523-2D68662D49FE}"/>
              </a:ext>
            </a:extLst>
          </p:cNvPr>
          <p:cNvSpPr>
            <a:spLocks noGrp="1"/>
          </p:cNvSpPr>
          <p:nvPr>
            <p:ph type="sldNum" sz="quarter" idx="4"/>
          </p:nvPr>
        </p:nvSpPr>
        <p:spPr>
          <a:xfrm>
            <a:off x="11411713" y="6391492"/>
            <a:ext cx="399287" cy="365125"/>
          </a:xfrm>
          <a:prstGeom prst="rect">
            <a:avLst/>
          </a:prstGeom>
        </p:spPr>
        <p:txBody>
          <a:bodyPr vert="horz" lIns="91440" tIns="45720" rIns="91440" bIns="45720" rtlCol="0" anchor="ctr"/>
          <a:lstStyle>
            <a:lvl1pPr algn="r">
              <a:defRPr sz="1200" b="1" i="0">
                <a:solidFill>
                  <a:schemeClr val="accent1"/>
                </a:solidFill>
                <a:latin typeface="Arial" panose="020B0604020202020204" pitchFamily="34" charset="0"/>
                <a:cs typeface="Arial" panose="020B0604020202020204" pitchFamily="34" charset="0"/>
              </a:defRPr>
            </a:lvl1pPr>
          </a:lstStyle>
          <a:p>
            <a:fld id="{75D19296-C1D5-624E-9CD9-BEC27DF79645}" type="slidenum">
              <a:rPr lang="en-US" smtClean="0"/>
              <a:pPr/>
              <a:t>‹#›</a:t>
            </a:fld>
            <a:endParaRPr lang="en-US" sz="1200" dirty="0"/>
          </a:p>
        </p:txBody>
      </p:sp>
      <p:sp>
        <p:nvSpPr>
          <p:cNvPr id="5" name="Footer Placeholder 4">
            <a:extLst>
              <a:ext uri="{FF2B5EF4-FFF2-40B4-BE49-F238E27FC236}">
                <a16:creationId xmlns:a16="http://schemas.microsoft.com/office/drawing/2014/main" id="{7FD33E26-4465-D946-A514-41F2ED781134}"/>
              </a:ext>
            </a:extLst>
          </p:cNvPr>
          <p:cNvSpPr>
            <a:spLocks noGrp="1"/>
          </p:cNvSpPr>
          <p:nvPr>
            <p:ph type="ftr" sz="quarter" idx="3"/>
          </p:nvPr>
        </p:nvSpPr>
        <p:spPr>
          <a:xfrm>
            <a:off x="7427537" y="6391492"/>
            <a:ext cx="4114800" cy="365125"/>
          </a:xfrm>
          <a:prstGeom prst="rect">
            <a:avLst/>
          </a:prstGeom>
        </p:spPr>
        <p:txBody>
          <a:bodyPr vert="horz" lIns="91440" tIns="45720" rIns="91440" bIns="45720" rtlCol="0" anchor="ctr"/>
          <a:lstStyle>
            <a:lvl1pPr algn="ctr">
              <a:defRPr sz="1200" b="1">
                <a:solidFill>
                  <a:schemeClr val="accent1"/>
                </a:solidFill>
                <a:latin typeface="Arial" panose="020B0604020202020204" pitchFamily="34" charset="0"/>
                <a:cs typeface="Arial" panose="020B0604020202020204" pitchFamily="34" charset="0"/>
              </a:defRPr>
            </a:lvl1pPr>
          </a:lstStyle>
          <a:p>
            <a:pPr algn="r"/>
            <a:r>
              <a:rPr lang="en-US" dirty="0"/>
              <a:t>Public Health Fusion Cell |</a:t>
            </a:r>
            <a:endParaRPr lang="en-US" b="1" dirty="0"/>
          </a:p>
        </p:txBody>
      </p:sp>
    </p:spTree>
    <p:extLst>
      <p:ext uri="{BB962C8B-B14F-4D97-AF65-F5344CB8AC3E}">
        <p14:creationId xmlns:p14="http://schemas.microsoft.com/office/powerpoint/2010/main" val="675162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 id="2147484069" r:id="rId29"/>
    <p:sldLayoutId id="2147484070" r:id="rId30"/>
    <p:sldLayoutId id="2147484071" r:id="rId31"/>
    <p:sldLayoutId id="2147484072" r:id="rId32"/>
    <p:sldLayoutId id="2147484073" r:id="rId33"/>
    <p:sldLayoutId id="2147484074" r:id="rId34"/>
    <p:sldLayoutId id="2147484075" r:id="rId35"/>
  </p:sldLayoutIdLst>
  <p:hf hdr="0" dt="0"/>
  <p:txStyles>
    <p:titleStyle>
      <a:lvl1pPr algn="l" defTabSz="914377" rtl="0" eaLnBrk="1" latinLnBrk="0" hangingPunct="1">
        <a:lnSpc>
          <a:spcPct val="90000"/>
        </a:lnSpc>
        <a:spcBef>
          <a:spcPct val="0"/>
        </a:spcBef>
        <a:buNone/>
        <a:defRPr sz="32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2"/>
          </a:solidFill>
          <a:latin typeface="Arial" panose="020B0604020202020204" pitchFamily="34" charset="0"/>
          <a:ea typeface="Verdana" panose="020B060403050404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Verdana" panose="020B060403050404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Verdana" panose="020B060403050404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chemeClr val="tx2"/>
          </a:solidFill>
          <a:latin typeface="Arial" panose="020B0604020202020204" pitchFamily="34" charset="0"/>
          <a:ea typeface="Verdana" panose="020B060403050404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C1E8-4E7B-5246-85CC-843AFB6A1C35}"/>
              </a:ext>
            </a:extLst>
          </p:cNvPr>
          <p:cNvSpPr>
            <a:spLocks noGrp="1"/>
          </p:cNvSpPr>
          <p:nvPr>
            <p:ph type="title"/>
          </p:nvPr>
        </p:nvSpPr>
        <p:spPr>
          <a:xfrm>
            <a:off x="594214" y="365126"/>
            <a:ext cx="11216785" cy="598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13906-1BA5-0944-91F0-63933281A4E2}"/>
              </a:ext>
            </a:extLst>
          </p:cNvPr>
          <p:cNvSpPr>
            <a:spLocks noGrp="1"/>
          </p:cNvSpPr>
          <p:nvPr>
            <p:ph type="body" idx="1"/>
          </p:nvPr>
        </p:nvSpPr>
        <p:spPr>
          <a:xfrm>
            <a:off x="342900" y="1331238"/>
            <a:ext cx="11468100" cy="51251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18;p37">
            <a:extLst>
              <a:ext uri="{FF2B5EF4-FFF2-40B4-BE49-F238E27FC236}">
                <a16:creationId xmlns:a16="http://schemas.microsoft.com/office/drawing/2014/main" id="{D1D40BDB-C57E-2749-9D0B-FC2F9E8AD03C}"/>
              </a:ext>
            </a:extLst>
          </p:cNvPr>
          <p:cNvSpPr/>
          <p:nvPr userDrawn="1"/>
        </p:nvSpPr>
        <p:spPr>
          <a:xfrm rot="10800000">
            <a:off x="342900" y="563083"/>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F8BC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 name="Picture 9">
            <a:extLst>
              <a:ext uri="{FF2B5EF4-FFF2-40B4-BE49-F238E27FC236}">
                <a16:creationId xmlns:a16="http://schemas.microsoft.com/office/drawing/2014/main" id="{3502344B-3054-B649-B56A-545770A6EE84}"/>
              </a:ext>
            </a:extLst>
          </p:cNvPr>
          <p:cNvPicPr>
            <a:picLocks noChangeAspect="1"/>
          </p:cNvPicPr>
          <p:nvPr userDrawn="1"/>
        </p:nvPicPr>
        <p:blipFill>
          <a:blip r:embed="rId32"/>
          <a:stretch>
            <a:fillRect/>
          </a:stretch>
        </p:blipFill>
        <p:spPr>
          <a:xfrm>
            <a:off x="0" y="6752492"/>
            <a:ext cx="12192000" cy="119576"/>
          </a:xfrm>
          <a:prstGeom prst="rect">
            <a:avLst/>
          </a:prstGeom>
        </p:spPr>
      </p:pic>
    </p:spTree>
    <p:extLst>
      <p:ext uri="{BB962C8B-B14F-4D97-AF65-F5344CB8AC3E}">
        <p14:creationId xmlns:p14="http://schemas.microsoft.com/office/powerpoint/2010/main" val="2235102239"/>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 id="2147484096" r:id="rId19"/>
    <p:sldLayoutId id="2147484097" r:id="rId20"/>
    <p:sldLayoutId id="2147484098" r:id="rId21"/>
    <p:sldLayoutId id="2147484099" r:id="rId22"/>
    <p:sldLayoutId id="2147484100" r:id="rId23"/>
    <p:sldLayoutId id="2147484101" r:id="rId24"/>
    <p:sldLayoutId id="2147484102" r:id="rId25"/>
    <p:sldLayoutId id="2147484103" r:id="rId26"/>
    <p:sldLayoutId id="2147484104" r:id="rId27"/>
    <p:sldLayoutId id="2147484105" r:id="rId28"/>
    <p:sldLayoutId id="2147484106" r:id="rId29"/>
    <p:sldLayoutId id="2147484107" r:id="rId30"/>
  </p:sldLayoutIdLst>
  <p:txStyles>
    <p:titleStyle>
      <a:lvl1pPr algn="l" defTabSz="914400" rtl="0" eaLnBrk="1" latinLnBrk="0" hangingPunct="1">
        <a:lnSpc>
          <a:spcPct val="90000"/>
        </a:lnSpc>
        <a:spcBef>
          <a:spcPct val="0"/>
        </a:spcBef>
        <a:buNone/>
        <a:defRPr sz="28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C1E8-4E7B-5246-85CC-843AFB6A1C35}"/>
              </a:ext>
            </a:extLst>
          </p:cNvPr>
          <p:cNvSpPr>
            <a:spLocks noGrp="1"/>
          </p:cNvSpPr>
          <p:nvPr>
            <p:ph type="title"/>
          </p:nvPr>
        </p:nvSpPr>
        <p:spPr>
          <a:xfrm>
            <a:off x="594214" y="365126"/>
            <a:ext cx="11216785" cy="598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513906-1BA5-0944-91F0-63933281A4E2}"/>
              </a:ext>
            </a:extLst>
          </p:cNvPr>
          <p:cNvSpPr>
            <a:spLocks noGrp="1"/>
          </p:cNvSpPr>
          <p:nvPr>
            <p:ph type="body" idx="1"/>
          </p:nvPr>
        </p:nvSpPr>
        <p:spPr>
          <a:xfrm>
            <a:off x="304800" y="1331238"/>
            <a:ext cx="11506200" cy="4963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518;p37">
            <a:extLst>
              <a:ext uri="{FF2B5EF4-FFF2-40B4-BE49-F238E27FC236}">
                <a16:creationId xmlns:a16="http://schemas.microsoft.com/office/drawing/2014/main" id="{D1D40BDB-C57E-2749-9D0B-FC2F9E8AD03C}"/>
              </a:ext>
            </a:extLst>
          </p:cNvPr>
          <p:cNvSpPr/>
          <p:nvPr userDrawn="1"/>
        </p:nvSpPr>
        <p:spPr>
          <a:xfrm rot="10800000">
            <a:off x="342900" y="563083"/>
            <a:ext cx="169066" cy="194921"/>
          </a:xfrm>
          <a:custGeom>
            <a:avLst/>
            <a:gdLst/>
            <a:ahLst/>
            <a:cxnLst/>
            <a:rect l="l" t="t" r="r" b="b"/>
            <a:pathLst>
              <a:path w="9970" h="11493" extrusionOk="0">
                <a:moveTo>
                  <a:pt x="9969" y="1"/>
                </a:moveTo>
                <a:lnTo>
                  <a:pt x="1" y="5747"/>
                </a:lnTo>
                <a:lnTo>
                  <a:pt x="9969" y="11493"/>
                </a:lnTo>
                <a:lnTo>
                  <a:pt x="9969" y="1"/>
                </a:lnTo>
                <a:close/>
              </a:path>
            </a:pathLst>
          </a:custGeom>
          <a:solidFill>
            <a:srgbClr val="DA61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Box 3">
            <a:extLst>
              <a:ext uri="{FF2B5EF4-FFF2-40B4-BE49-F238E27FC236}">
                <a16:creationId xmlns:a16="http://schemas.microsoft.com/office/drawing/2014/main" id="{D6015AAC-5AA0-FD46-8F41-7005255C737A}"/>
              </a:ext>
            </a:extLst>
          </p:cNvPr>
          <p:cNvSpPr txBox="1"/>
          <p:nvPr userDrawn="1"/>
        </p:nvSpPr>
        <p:spPr>
          <a:xfrm>
            <a:off x="249990" y="6452706"/>
            <a:ext cx="1743106" cy="230832"/>
          </a:xfrm>
          <a:prstGeom prst="rect">
            <a:avLst/>
          </a:prstGeom>
          <a:noFill/>
        </p:spPr>
        <p:txBody>
          <a:bodyPr wrap="none" rtlCol="0">
            <a:spAutoFit/>
          </a:bodyPr>
          <a:lstStyle/>
          <a:p>
            <a:r>
              <a:rPr lang="en-US" sz="900" spc="80" baseline="0" dirty="0">
                <a:solidFill>
                  <a:schemeClr val="tx1">
                    <a:lumMod val="50000"/>
                    <a:lumOff val="50000"/>
                  </a:schemeClr>
                </a:solidFill>
                <a:latin typeface="Arial" panose="020B0604020202020204" pitchFamily="34" charset="0"/>
                <a:cs typeface="Arial" panose="020B0604020202020204" pitchFamily="34" charset="0"/>
              </a:rPr>
              <a:t>© McChrystal Group, LLC</a:t>
            </a:r>
          </a:p>
        </p:txBody>
      </p:sp>
      <p:pic>
        <p:nvPicPr>
          <p:cNvPr id="9" name="Picture 8">
            <a:extLst>
              <a:ext uri="{FF2B5EF4-FFF2-40B4-BE49-F238E27FC236}">
                <a16:creationId xmlns:a16="http://schemas.microsoft.com/office/drawing/2014/main" id="{43D8327C-48BA-3249-AD0F-DB0432B26392}"/>
              </a:ext>
            </a:extLst>
          </p:cNvPr>
          <p:cNvPicPr>
            <a:picLocks noChangeAspect="1"/>
          </p:cNvPicPr>
          <p:nvPr userDrawn="1"/>
        </p:nvPicPr>
        <p:blipFill>
          <a:blip r:embed="rId40"/>
          <a:stretch>
            <a:fillRect/>
          </a:stretch>
        </p:blipFill>
        <p:spPr>
          <a:xfrm>
            <a:off x="0" y="6736206"/>
            <a:ext cx="12192000" cy="131944"/>
          </a:xfrm>
          <a:prstGeom prst="rect">
            <a:avLst/>
          </a:prstGeom>
        </p:spPr>
      </p:pic>
      <p:sp>
        <p:nvSpPr>
          <p:cNvPr id="18" name="Slide Number Placeholder 17">
            <a:extLst>
              <a:ext uri="{FF2B5EF4-FFF2-40B4-BE49-F238E27FC236}">
                <a16:creationId xmlns:a16="http://schemas.microsoft.com/office/drawing/2014/main" id="{A1B806C8-E2D1-DD4A-9523-2D68662D49FE}"/>
              </a:ext>
            </a:extLst>
          </p:cNvPr>
          <p:cNvSpPr>
            <a:spLocks noGrp="1"/>
          </p:cNvSpPr>
          <p:nvPr>
            <p:ph type="sldNum" sz="quarter" idx="4"/>
          </p:nvPr>
        </p:nvSpPr>
        <p:spPr>
          <a:xfrm>
            <a:off x="11411711" y="6391492"/>
            <a:ext cx="399287" cy="365125"/>
          </a:xfrm>
          <a:prstGeom prst="rect">
            <a:avLst/>
          </a:prstGeom>
        </p:spPr>
        <p:txBody>
          <a:bodyPr vert="horz" lIns="91440" tIns="45720" rIns="91440" bIns="45720" rtlCol="0" anchor="ctr"/>
          <a:lstStyle>
            <a:lvl1pPr algn="r">
              <a:defRPr sz="1200" b="1" i="0">
                <a:solidFill>
                  <a:schemeClr val="accent1"/>
                </a:solidFill>
                <a:latin typeface="Arial" panose="020B0604020202020204" pitchFamily="34" charset="0"/>
                <a:cs typeface="Arial" panose="020B0604020202020204" pitchFamily="34" charset="0"/>
              </a:defRPr>
            </a:lvl1pPr>
          </a:lstStyle>
          <a:p>
            <a:fld id="{75D19296-C1D5-624E-9CD9-BEC27DF79645}" type="slidenum">
              <a:rPr lang="en-US" smtClean="0"/>
              <a:pPr/>
              <a:t>‹#›</a:t>
            </a:fld>
            <a:endParaRPr lang="en-US" sz="1200" dirty="0"/>
          </a:p>
        </p:txBody>
      </p:sp>
      <p:sp>
        <p:nvSpPr>
          <p:cNvPr id="5" name="Footer Placeholder 4">
            <a:extLst>
              <a:ext uri="{FF2B5EF4-FFF2-40B4-BE49-F238E27FC236}">
                <a16:creationId xmlns:a16="http://schemas.microsoft.com/office/drawing/2014/main" id="{7FD33E26-4465-D946-A514-41F2ED781134}"/>
              </a:ext>
            </a:extLst>
          </p:cNvPr>
          <p:cNvSpPr>
            <a:spLocks noGrp="1"/>
          </p:cNvSpPr>
          <p:nvPr>
            <p:ph type="ftr" sz="quarter" idx="3"/>
          </p:nvPr>
        </p:nvSpPr>
        <p:spPr>
          <a:xfrm>
            <a:off x="7427538" y="6391492"/>
            <a:ext cx="4114800" cy="365125"/>
          </a:xfrm>
          <a:prstGeom prst="rect">
            <a:avLst/>
          </a:prstGeom>
        </p:spPr>
        <p:txBody>
          <a:bodyPr vert="horz" lIns="91440" tIns="45720" rIns="91440" bIns="45720" rtlCol="0" anchor="ctr"/>
          <a:lstStyle>
            <a:lvl1pPr algn="ctr">
              <a:defRPr sz="1200" b="1">
                <a:solidFill>
                  <a:schemeClr val="accent1"/>
                </a:solidFill>
                <a:latin typeface="Arial" panose="020B0604020202020204" pitchFamily="34" charset="0"/>
                <a:cs typeface="Arial" panose="020B0604020202020204" pitchFamily="34" charset="0"/>
              </a:defRPr>
            </a:lvl1pPr>
          </a:lstStyle>
          <a:p>
            <a:pPr algn="r"/>
            <a:r>
              <a:rPr lang="en-US" dirty="0"/>
              <a:t>EXAMPLE |</a:t>
            </a:r>
            <a:endParaRPr lang="en-US" b="1" dirty="0"/>
          </a:p>
        </p:txBody>
      </p:sp>
    </p:spTree>
    <p:extLst>
      <p:ext uri="{BB962C8B-B14F-4D97-AF65-F5344CB8AC3E}">
        <p14:creationId xmlns:p14="http://schemas.microsoft.com/office/powerpoint/2010/main" val="161434519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 id="2147484133" r:id="rId21"/>
    <p:sldLayoutId id="2147484134" r:id="rId22"/>
    <p:sldLayoutId id="2147484135" r:id="rId23"/>
    <p:sldLayoutId id="2147484136" r:id="rId24"/>
    <p:sldLayoutId id="2147484137" r:id="rId25"/>
    <p:sldLayoutId id="2147484138" r:id="rId26"/>
    <p:sldLayoutId id="2147484139" r:id="rId27"/>
    <p:sldLayoutId id="2147484140" r:id="rId28"/>
    <p:sldLayoutId id="2147484141" r:id="rId29"/>
    <p:sldLayoutId id="2147484142" r:id="rId30"/>
    <p:sldLayoutId id="2147484143" r:id="rId31"/>
    <p:sldLayoutId id="2147484144" r:id="rId32"/>
    <p:sldLayoutId id="2147484145" r:id="rId33"/>
    <p:sldLayoutId id="2147484146" r:id="rId34"/>
    <p:sldLayoutId id="2147484147" r:id="rId35"/>
    <p:sldLayoutId id="2147484148" r:id="rId36"/>
    <p:sldLayoutId id="2147484149" r:id="rId37"/>
    <p:sldLayoutId id="2147484150" r:id="rId38"/>
  </p:sldLayoutIdLst>
  <p:hf hdr="0" dt="0"/>
  <p:txStyles>
    <p:titleStyle>
      <a:lvl1pPr algn="l" defTabSz="914400" rtl="0" eaLnBrk="1" latinLnBrk="0" hangingPunct="1">
        <a:lnSpc>
          <a:spcPct val="90000"/>
        </a:lnSpc>
        <a:spcBef>
          <a:spcPct val="0"/>
        </a:spcBef>
        <a:buNone/>
        <a:defRPr sz="3200" b="1" i="0" kern="1200">
          <a:solidFill>
            <a:schemeClr val="tx2"/>
          </a:solidFill>
          <a:latin typeface="Arial" panose="020B0604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F26B43"/>
          </p15:clr>
        </p15:guide>
        <p15:guide id="2" pos="74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104C9C-A3C1-C940-8CC8-970A0974D29A}"/>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0FE036-5EE7-8C4F-98BB-9EBE8DBA6D54}"/>
              </a:ext>
            </a:extLst>
          </p:cNvPr>
          <p:cNvSpPr>
            <a:spLocks noGrp="1" noChangeArrowheads="1"/>
          </p:cNvSpPr>
          <p:nvPr>
            <p:ph type="body" idx="1"/>
          </p:nvPr>
        </p:nvSpPr>
        <p:spPr bwMode="auto">
          <a:xfrm>
            <a:off x="609600" y="1600200"/>
            <a:ext cx="109728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5A384ED9-73C5-5940-8F86-E357CD27E240}"/>
              </a:ext>
            </a:extLst>
          </p:cNvPr>
          <p:cNvSpPr>
            <a:spLocks noGrp="1"/>
          </p:cNvSpPr>
          <p:nvPr>
            <p:ph type="sldNum" sz="quarter" idx="4"/>
          </p:nvPr>
        </p:nvSpPr>
        <p:spPr>
          <a:xfrm>
            <a:off x="101600" y="6096000"/>
            <a:ext cx="508000" cy="457200"/>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02A722E-370C-394F-8CFE-BB9FE5C0DFCA}" type="slidenum">
              <a:rPr lang="en-US" altLang="en-US"/>
              <a:pPr/>
              <a:t>‹#›</a:t>
            </a:fld>
            <a:endParaRPr lang="en-US" altLang="en-US" dirty="0"/>
          </a:p>
        </p:txBody>
      </p:sp>
    </p:spTree>
    <p:extLst>
      <p:ext uri="{BB962C8B-B14F-4D97-AF65-F5344CB8AC3E}">
        <p14:creationId xmlns:p14="http://schemas.microsoft.com/office/powerpoint/2010/main" val="158119075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3672" r:id="rId12"/>
    <p:sldLayoutId id="2147484163" r:id="rId13"/>
    <p:sldLayoutId id="2147484164" r:id="rId14"/>
    <p:sldLayoutId id="2147484166" r:id="rId15"/>
    <p:sldLayoutId id="2147484167" r:id="rId16"/>
    <p:sldLayoutId id="2147484168" r:id="rId17"/>
    <p:sldLayoutId id="2147484169" r:id="rId18"/>
    <p:sldLayoutId id="2147484171" r:id="rId19"/>
  </p:sldLayoutIdLst>
  <p:hf hdr="0" ftr="0" dt="0"/>
  <p:txStyles>
    <p:title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p:titleStyle>
    <p:bodyStyle>
      <a:lvl1pPr marL="342900" indent="-342900" algn="l" rtl="0" eaLnBrk="0" fontAlgn="base" hangingPunct="0">
        <a:spcBef>
          <a:spcPct val="20000"/>
        </a:spcBef>
        <a:spcAft>
          <a:spcPct val="0"/>
        </a:spcAft>
        <a:defRPr sz="24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400">
          <a:solidFill>
            <a:srgbClr val="777777"/>
          </a:solidFill>
          <a:latin typeface="+mn-lt"/>
        </a:defRPr>
      </a:lvl2pPr>
      <a:lvl3pPr marL="1143000" indent="-228600" algn="l" rtl="0" eaLnBrk="0" fontAlgn="base" hangingPunct="0">
        <a:spcBef>
          <a:spcPct val="20000"/>
        </a:spcBef>
        <a:spcAft>
          <a:spcPct val="0"/>
        </a:spcAft>
        <a:buChar char="•"/>
        <a:defRPr sz="2400">
          <a:solidFill>
            <a:srgbClr val="777777"/>
          </a:solidFill>
          <a:latin typeface="+mn-lt"/>
        </a:defRPr>
      </a:lvl3pPr>
      <a:lvl4pPr marL="1600200" indent="-228600" algn="l" rtl="0" eaLnBrk="0" fontAlgn="base" hangingPunct="0">
        <a:spcBef>
          <a:spcPct val="20000"/>
        </a:spcBef>
        <a:spcAft>
          <a:spcPct val="0"/>
        </a:spcAft>
        <a:buChar char="•"/>
        <a:defRPr sz="2400">
          <a:solidFill>
            <a:srgbClr val="777777"/>
          </a:solidFill>
          <a:latin typeface="+mn-lt"/>
        </a:defRPr>
      </a:lvl4pPr>
      <a:lvl5pPr marL="2057400" indent="-228600" algn="l" rtl="0" eaLnBrk="0" fontAlgn="base" hangingPunct="0">
        <a:spcBef>
          <a:spcPct val="20000"/>
        </a:spcBef>
        <a:spcAft>
          <a:spcPct val="0"/>
        </a:spcAft>
        <a:buChar char="•"/>
        <a:defRPr sz="2400">
          <a:solidFill>
            <a:srgbClr val="777777"/>
          </a:solidFill>
          <a:latin typeface="+mn-lt"/>
        </a:defRPr>
      </a:lvl5pPr>
      <a:lvl6pPr marL="2514600" indent="-228600" algn="l" rtl="0" fontAlgn="base">
        <a:spcBef>
          <a:spcPct val="20000"/>
        </a:spcBef>
        <a:spcAft>
          <a:spcPct val="0"/>
        </a:spcAft>
        <a:buChar char="•"/>
        <a:defRPr sz="2400">
          <a:solidFill>
            <a:srgbClr val="777777"/>
          </a:solidFill>
          <a:latin typeface="+mn-lt"/>
        </a:defRPr>
      </a:lvl6pPr>
      <a:lvl7pPr marL="2971800" indent="-228600" algn="l" rtl="0" fontAlgn="base">
        <a:spcBef>
          <a:spcPct val="20000"/>
        </a:spcBef>
        <a:spcAft>
          <a:spcPct val="0"/>
        </a:spcAft>
        <a:buChar char="•"/>
        <a:defRPr sz="2400">
          <a:solidFill>
            <a:srgbClr val="777777"/>
          </a:solidFill>
          <a:latin typeface="+mn-lt"/>
        </a:defRPr>
      </a:lvl7pPr>
      <a:lvl8pPr marL="3429000" indent="-228600" algn="l" rtl="0" fontAlgn="base">
        <a:spcBef>
          <a:spcPct val="20000"/>
        </a:spcBef>
        <a:spcAft>
          <a:spcPct val="0"/>
        </a:spcAft>
        <a:buChar char="•"/>
        <a:defRPr sz="2400">
          <a:solidFill>
            <a:srgbClr val="777777"/>
          </a:solidFill>
          <a:latin typeface="+mn-lt"/>
        </a:defRPr>
      </a:lvl8pPr>
      <a:lvl9pPr marL="3886200" indent="-228600" algn="l" rtl="0" fontAlgn="base">
        <a:spcBef>
          <a:spcPct val="20000"/>
        </a:spcBef>
        <a:spcAft>
          <a:spcPct val="0"/>
        </a:spcAft>
        <a:buChar char="•"/>
        <a:defRPr sz="2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02.xml"/><Relationship Id="rId5" Type="http://schemas.openxmlformats.org/officeDocument/2006/relationships/image" Target="../media/image53.png"/><Relationship Id="rId4" Type="http://schemas.openxmlformats.org/officeDocument/2006/relationships/image" Target="../media/image52.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302.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302.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30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2.xm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302.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0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2.xml"/></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0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02.xml"/><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p14"/>
          <p:cNvSpPr txBox="1">
            <a:spLocks noGrp="1"/>
          </p:cNvSpPr>
          <p:nvPr>
            <p:ph type="title"/>
          </p:nvPr>
        </p:nvSpPr>
        <p:spPr>
          <a:xfrm>
            <a:off x="609600" y="274638"/>
            <a:ext cx="10972800" cy="886037"/>
          </a:xfrm>
          <a:prstGeom prst="rect">
            <a:avLst/>
          </a:prstGeom>
          <a:noFill/>
          <a:ln>
            <a:noFill/>
          </a:ln>
        </p:spPr>
        <p:txBody>
          <a:bodyPr spcFirstLastPara="1" wrap="square" lIns="91425" tIns="45700" rIns="91425" bIns="45700" anchor="ctr" anchorCtr="0">
            <a:noAutofit/>
          </a:bodyPr>
          <a:lstStyle/>
          <a:p>
            <a:pPr algn="ctr"/>
            <a:r>
              <a:rPr lang="en-US" altLang="en-US" sz="4000" b="1" dirty="0">
                <a:latin typeface="Arial" panose="020B0604020202020204" pitchFamily="34" charset="0"/>
                <a:cs typeface="Arial" panose="020B0604020202020204" pitchFamily="34" charset="0"/>
              </a:rPr>
              <a:t>Occupational Health &amp; Safety Programs</a:t>
            </a:r>
          </a:p>
        </p:txBody>
      </p:sp>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1045378"/>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algn="ctr"/>
            <a:r>
              <a:rPr lang="en-US" altLang="en-US" b="1" kern="0" dirty="0">
                <a:latin typeface="Arial" panose="020B0604020202020204" pitchFamily="34" charset="0"/>
                <a:cs typeface="Arial" panose="020B0604020202020204" pitchFamily="34" charset="0"/>
              </a:rPr>
              <a:t>Respiratory Protection in the Workplace</a:t>
            </a:r>
          </a:p>
        </p:txBody>
      </p:sp>
      <p:pic>
        <p:nvPicPr>
          <p:cNvPr id="3" name="Picture 2">
            <a:extLst>
              <a:ext uri="{FF2B5EF4-FFF2-40B4-BE49-F238E27FC236}">
                <a16:creationId xmlns:a16="http://schemas.microsoft.com/office/drawing/2014/main" id="{70C8E972-A64A-4429-AA71-C593F1291D77}"/>
              </a:ext>
            </a:extLst>
          </p:cNvPr>
          <p:cNvPicPr>
            <a:picLocks noChangeAspect="1"/>
          </p:cNvPicPr>
          <p:nvPr/>
        </p:nvPicPr>
        <p:blipFill>
          <a:blip r:embed="rId3"/>
          <a:stretch>
            <a:fillRect/>
          </a:stretch>
        </p:blipFill>
        <p:spPr>
          <a:xfrm>
            <a:off x="2077778" y="3209748"/>
            <a:ext cx="1420491" cy="1865538"/>
          </a:xfrm>
          <a:prstGeom prst="rect">
            <a:avLst/>
          </a:prstGeom>
        </p:spPr>
      </p:pic>
      <p:pic>
        <p:nvPicPr>
          <p:cNvPr id="4" name="Picture 3">
            <a:extLst>
              <a:ext uri="{FF2B5EF4-FFF2-40B4-BE49-F238E27FC236}">
                <a16:creationId xmlns:a16="http://schemas.microsoft.com/office/drawing/2014/main" id="{2EEF2750-D7F1-434A-A7F9-CCE994FA8642}"/>
              </a:ext>
            </a:extLst>
          </p:cNvPr>
          <p:cNvPicPr>
            <a:picLocks noChangeAspect="1"/>
          </p:cNvPicPr>
          <p:nvPr/>
        </p:nvPicPr>
        <p:blipFill>
          <a:blip r:embed="rId4"/>
          <a:stretch>
            <a:fillRect/>
          </a:stretch>
        </p:blipFill>
        <p:spPr>
          <a:xfrm>
            <a:off x="8821567" y="3203651"/>
            <a:ext cx="1499746" cy="1877731"/>
          </a:xfrm>
          <a:prstGeom prst="rect">
            <a:avLst/>
          </a:prstGeom>
        </p:spPr>
      </p:pic>
      <p:sp>
        <p:nvSpPr>
          <p:cNvPr id="5" name="TextBox 4">
            <a:extLst>
              <a:ext uri="{FF2B5EF4-FFF2-40B4-BE49-F238E27FC236}">
                <a16:creationId xmlns:a16="http://schemas.microsoft.com/office/drawing/2014/main" id="{5E20D29F-9A3C-4789-BA84-9AFD378FE31F}"/>
              </a:ext>
            </a:extLst>
          </p:cNvPr>
          <p:cNvSpPr txBox="1"/>
          <p:nvPr/>
        </p:nvSpPr>
        <p:spPr>
          <a:xfrm>
            <a:off x="0" y="5752365"/>
            <a:ext cx="3836894" cy="338554"/>
          </a:xfrm>
          <a:prstGeom prst="rect">
            <a:avLst/>
          </a:prstGeom>
          <a:noFill/>
        </p:spPr>
        <p:txBody>
          <a:bodyPr wrap="square" lIns="91440" tIns="45720" rIns="91440" bIns="45720" rtlCol="0" anchor="t">
            <a:spAutoFit/>
          </a:bodyPr>
          <a:lstStyle/>
          <a:p>
            <a:pPr algn="ctr"/>
            <a:endParaRPr lang="en-US" sz="1600" dirty="0">
              <a:solidFill>
                <a:srgbClr val="00336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343059-888D-4172-A285-D7FB897A3BA4}"/>
              </a:ext>
            </a:extLst>
          </p:cNvPr>
          <p:cNvSpPr txBox="1"/>
          <p:nvPr/>
        </p:nvSpPr>
        <p:spPr>
          <a:xfrm>
            <a:off x="9626930" y="5753871"/>
            <a:ext cx="2696673" cy="307777"/>
          </a:xfrm>
          <a:prstGeom prst="rect">
            <a:avLst/>
          </a:prstGeom>
          <a:noFill/>
        </p:spPr>
        <p:txBody>
          <a:bodyPr wrap="square" lIns="91440" tIns="45720" rIns="91440" bIns="45720" rtlCol="0" anchor="t">
            <a:spAutoFit/>
          </a:bodyPr>
          <a:lstStyle/>
          <a:p>
            <a:pPr algn="ctr"/>
            <a:r>
              <a:rPr lang="en-US" sz="1400" dirty="0">
                <a:solidFill>
                  <a:srgbClr val="003366"/>
                </a:solidFill>
                <a:latin typeface="Arial"/>
                <a:cs typeface="Arial"/>
              </a:rPr>
              <a:t>Updated: February 13, 2023</a:t>
            </a:r>
          </a:p>
        </p:txBody>
      </p:sp>
      <p:sp>
        <p:nvSpPr>
          <p:cNvPr id="9" name="Google Shape;52;p14">
            <a:extLst>
              <a:ext uri="{FF2B5EF4-FFF2-40B4-BE49-F238E27FC236}">
                <a16:creationId xmlns:a16="http://schemas.microsoft.com/office/drawing/2014/main" id="{E123D0E0-9B90-40B0-B68D-C36A1AA72E22}"/>
              </a:ext>
            </a:extLst>
          </p:cNvPr>
          <p:cNvSpPr txBox="1">
            <a:spLocks/>
          </p:cNvSpPr>
          <p:nvPr/>
        </p:nvSpPr>
        <p:spPr bwMode="auto">
          <a:xfrm>
            <a:off x="609600" y="1860605"/>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algn="ctr"/>
            <a:r>
              <a:rPr lang="en-US" altLang="en-US" b="1" kern="0" dirty="0">
                <a:latin typeface="Arial" panose="020B0604020202020204" pitchFamily="34" charset="0"/>
                <a:cs typeface="Arial" panose="020B0604020202020204" pitchFamily="34" charset="0"/>
              </a:rPr>
              <a:t>Respirator Fit Testing</a:t>
            </a:r>
          </a:p>
        </p:txBody>
      </p:sp>
      <p:pic>
        <p:nvPicPr>
          <p:cNvPr id="10" name="Picture 9">
            <a:extLst>
              <a:ext uri="{FF2B5EF4-FFF2-40B4-BE49-F238E27FC236}">
                <a16:creationId xmlns:a16="http://schemas.microsoft.com/office/drawing/2014/main" id="{8B2603EA-C732-4483-B9F3-B3390D88EAD1}"/>
              </a:ext>
            </a:extLst>
          </p:cNvPr>
          <p:cNvPicPr>
            <a:picLocks noChangeAspect="1"/>
          </p:cNvPicPr>
          <p:nvPr/>
        </p:nvPicPr>
        <p:blipFill>
          <a:blip r:embed="rId5"/>
          <a:stretch>
            <a:fillRect/>
          </a:stretch>
        </p:blipFill>
        <p:spPr>
          <a:xfrm>
            <a:off x="4758166" y="2984135"/>
            <a:ext cx="2675667" cy="2675667"/>
          </a:xfrm>
          <a:prstGeom prst="rect">
            <a:avLst/>
          </a:prstGeom>
        </p:spPr>
      </p:pic>
    </p:spTree>
    <p:extLst>
      <p:ext uri="{BB962C8B-B14F-4D97-AF65-F5344CB8AC3E}">
        <p14:creationId xmlns:p14="http://schemas.microsoft.com/office/powerpoint/2010/main" val="2673376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161364" y="125976"/>
            <a:ext cx="11869271" cy="12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Filtering Facepiece Respirators</a:t>
            </a:r>
          </a:p>
        </p:txBody>
      </p:sp>
      <p:sp>
        <p:nvSpPr>
          <p:cNvPr id="16" name="TextBox 15">
            <a:extLst>
              <a:ext uri="{FF2B5EF4-FFF2-40B4-BE49-F238E27FC236}">
                <a16:creationId xmlns:a16="http://schemas.microsoft.com/office/drawing/2014/main" id="{4604322A-31D9-4A22-8697-84A46EA3C74C}"/>
              </a:ext>
            </a:extLst>
          </p:cNvPr>
          <p:cNvSpPr txBox="1"/>
          <p:nvPr/>
        </p:nvSpPr>
        <p:spPr>
          <a:xfrm>
            <a:off x="288613" y="1453147"/>
            <a:ext cx="8724550" cy="415498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Doffing:</a:t>
            </a:r>
          </a:p>
          <a:p>
            <a:pPr marL="800100" lvl="1" indent="-342900" eaLnBrk="0" fontAlgn="base" hangingPunct="0">
              <a:spcBef>
                <a:spcPct val="0"/>
              </a:spcBef>
              <a:spcAft>
                <a:spcPct val="0"/>
              </a:spcAft>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Only touching the straps, pull the bottom strap over the top strap and your head,  and release the strap</a:t>
            </a:r>
          </a:p>
          <a:p>
            <a:pPr marL="800100" lvl="1" indent="-342900" eaLnBrk="0" fontAlgn="base" hangingPunct="0">
              <a:spcBef>
                <a:spcPct val="0"/>
              </a:spcBef>
              <a:spcAft>
                <a:spcPct val="0"/>
              </a:spcAft>
              <a:buFont typeface="Wingdings" panose="05000000000000000000" pitchFamily="2" charset="2"/>
              <a:buChar char="Ø"/>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Holding the upper strap, pull the respirator forward and away from the face</a:t>
            </a:r>
          </a:p>
          <a:p>
            <a:pPr marL="800100" lvl="1" indent="-342900" eaLnBrk="0" fontAlgn="base" hangingPunct="0">
              <a:spcBef>
                <a:spcPct val="0"/>
              </a:spcBef>
              <a:spcAft>
                <a:spcPct val="0"/>
              </a:spcAft>
              <a:buFont typeface="Wingdings" panose="05000000000000000000" pitchFamily="2" charset="2"/>
              <a:buChar char="Ø"/>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Discard the respirator into the trash, still using only the straps</a:t>
            </a:r>
          </a:p>
          <a:p>
            <a:pPr marL="800100" lvl="1" indent="-342900" eaLnBrk="0" fontAlgn="base" hangingPunct="0">
              <a:spcBef>
                <a:spcPct val="0"/>
              </a:spcBef>
              <a:spcAft>
                <a:spcPct val="0"/>
              </a:spcAft>
              <a:buFont typeface="Wingdings" panose="05000000000000000000" pitchFamily="2" charset="2"/>
              <a:buChar char="Ø"/>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800100" lvl="1" indent="-342900" eaLnBrk="0" fontAlgn="base" hangingPunct="0">
              <a:spcBef>
                <a:spcPct val="0"/>
              </a:spcBef>
              <a:spcAft>
                <a:spcPct val="0"/>
              </a:spcAft>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Wash your hands with soap and water or hand sanitizer</a:t>
            </a:r>
          </a:p>
        </p:txBody>
      </p:sp>
      <p:pic>
        <p:nvPicPr>
          <p:cNvPr id="3" name="Picture 2">
            <a:extLst>
              <a:ext uri="{FF2B5EF4-FFF2-40B4-BE49-F238E27FC236}">
                <a16:creationId xmlns:a16="http://schemas.microsoft.com/office/drawing/2014/main" id="{2F44EC31-61AA-4411-953F-7281CE811583}"/>
              </a:ext>
            </a:extLst>
          </p:cNvPr>
          <p:cNvPicPr>
            <a:picLocks noChangeAspect="1"/>
          </p:cNvPicPr>
          <p:nvPr/>
        </p:nvPicPr>
        <p:blipFill>
          <a:blip r:embed="rId3"/>
          <a:stretch>
            <a:fillRect/>
          </a:stretch>
        </p:blipFill>
        <p:spPr>
          <a:xfrm>
            <a:off x="8907318" y="1504304"/>
            <a:ext cx="3229160" cy="1959155"/>
          </a:xfrm>
          <a:prstGeom prst="rect">
            <a:avLst/>
          </a:prstGeom>
        </p:spPr>
      </p:pic>
      <p:pic>
        <p:nvPicPr>
          <p:cNvPr id="4" name="Picture 3">
            <a:extLst>
              <a:ext uri="{FF2B5EF4-FFF2-40B4-BE49-F238E27FC236}">
                <a16:creationId xmlns:a16="http://schemas.microsoft.com/office/drawing/2014/main" id="{F5C64D34-7FF4-420B-ACB1-FC0B561A0FB3}"/>
              </a:ext>
            </a:extLst>
          </p:cNvPr>
          <p:cNvPicPr>
            <a:picLocks noChangeAspect="1"/>
          </p:cNvPicPr>
          <p:nvPr/>
        </p:nvPicPr>
        <p:blipFill>
          <a:blip r:embed="rId4"/>
          <a:stretch>
            <a:fillRect/>
          </a:stretch>
        </p:blipFill>
        <p:spPr>
          <a:xfrm>
            <a:off x="9179061" y="3639494"/>
            <a:ext cx="2685675" cy="2315649"/>
          </a:xfrm>
          <a:prstGeom prst="rect">
            <a:avLst/>
          </a:prstGeom>
        </p:spPr>
      </p:pic>
    </p:spTree>
    <p:extLst>
      <p:ext uri="{BB962C8B-B14F-4D97-AF65-F5344CB8AC3E}">
        <p14:creationId xmlns:p14="http://schemas.microsoft.com/office/powerpoint/2010/main" val="154735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kern="0" dirty="0">
                <a:latin typeface="Arial" panose="020B0604020202020204" pitchFamily="34" charset="0"/>
                <a:cs typeface="Arial" panose="020B0604020202020204" pitchFamily="34" charset="0"/>
              </a:rPr>
              <a:t>Fit Testers</a:t>
            </a:r>
            <a:endPar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220922"/>
            <a:ext cx="10509802" cy="4431983"/>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Fit Testers shall be trained and must be able to:</a:t>
            </a:r>
          </a:p>
          <a:p>
            <a:pPr marL="914400" lvl="1" indent="-457200" eaLnBrk="0" fontAlgn="base" hangingPunct="0">
              <a:spcBef>
                <a:spcPct val="20000"/>
              </a:spcBef>
              <a:spcAft>
                <a:spcPct val="0"/>
              </a:spcAft>
              <a:buFont typeface="Wingdings" panose="05000000000000000000" pitchFamily="2" charset="2"/>
              <a:buChar char="Ø"/>
              <a:defRPr/>
            </a:pPr>
            <a:r>
              <a:rPr lang="en-US" altLang="en-US" sz="2600" kern="0" dirty="0">
                <a:solidFill>
                  <a:srgbClr val="003366"/>
                </a:solidFill>
                <a:latin typeface="Arial" panose="020B0604020202020204" pitchFamily="34" charset="0"/>
                <a:cs typeface="Arial" panose="020B0604020202020204" pitchFamily="34" charset="0"/>
              </a:rPr>
              <a:t>Ensure that fit test equipment is in proper working order,</a:t>
            </a: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914400" lvl="1" indent="-457200" eaLnBrk="0" fontAlgn="base" hangingPunct="0">
              <a:spcBef>
                <a:spcPct val="20000"/>
              </a:spcBef>
              <a:spcAft>
                <a:spcPct val="0"/>
              </a:spcAft>
              <a:buFont typeface="Wingdings" panose="05000000000000000000" pitchFamily="2" charset="2"/>
              <a:buChar char="Ø"/>
              <a:defRPr/>
            </a:pPr>
            <a:r>
              <a:rPr lang="en-US" altLang="en-US" sz="2600" kern="0" dirty="0">
                <a:solidFill>
                  <a:srgbClr val="003366"/>
                </a:solidFill>
                <a:latin typeface="Arial"/>
                <a:cs typeface="Arial"/>
              </a:rPr>
              <a:t>Conduct fit tests using an identified VOSH/OSHA-accepted fit test method,</a:t>
            </a: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Be able to recognize invalid and failed tests,</a:t>
            </a:r>
          </a:p>
          <a:p>
            <a:pPr marL="914400" lvl="1" indent="-457200" eaLnBrk="0" fontAlgn="base" hangingPunct="0">
              <a:spcBef>
                <a:spcPct val="20000"/>
              </a:spcBef>
              <a:spcAft>
                <a:spcPct val="0"/>
              </a:spcAft>
              <a:buFont typeface="Wingdings" panose="05000000000000000000" pitchFamily="2" charset="2"/>
              <a:buChar char="Ø"/>
              <a:defRPr/>
            </a:pPr>
            <a:r>
              <a:rPr lang="en-US" altLang="en-US" sz="2600" kern="0" dirty="0">
                <a:solidFill>
                  <a:srgbClr val="003366"/>
                </a:solidFill>
                <a:latin typeface="Arial" panose="020B0604020202020204" pitchFamily="34" charset="0"/>
                <a:cs typeface="Arial" panose="020B0604020202020204" pitchFamily="34" charset="0"/>
              </a:rPr>
              <a:t>Complete appropriate Fit Test Records for each test,</a:t>
            </a: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Must be able to demonstrate/identify proper donning</a:t>
            </a:r>
            <a:r>
              <a:rPr lang="en-US" altLang="en-US" sz="2600" kern="0" dirty="0">
                <a:solidFill>
                  <a:srgbClr val="003366"/>
                </a:solidFill>
                <a:latin typeface="Arial" panose="020B0604020202020204" pitchFamily="34" charset="0"/>
                <a:cs typeface="Arial" panose="020B0604020202020204" pitchFamily="34" charset="0"/>
              </a:rPr>
              <a:t> &amp; </a:t>
            </a: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doffing of respirators being fit tested</a:t>
            </a:r>
          </a:p>
          <a:p>
            <a:pPr marL="914400" lvl="1" indent="-457200" eaLnBrk="0" fontAlgn="base" hangingPunct="0">
              <a:spcBef>
                <a:spcPct val="20000"/>
              </a:spcBef>
              <a:spcAft>
                <a:spcPct val="0"/>
              </a:spcAft>
              <a:buFont typeface="Wingdings" panose="05000000000000000000" pitchFamily="2" charset="2"/>
              <a:buChar char="Ø"/>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No special certification is required to be a Fit Tester.</a:t>
            </a:r>
          </a:p>
        </p:txBody>
      </p:sp>
    </p:spTree>
    <p:extLst>
      <p:ext uri="{BB962C8B-B14F-4D97-AF65-F5344CB8AC3E}">
        <p14:creationId xmlns:p14="http://schemas.microsoft.com/office/powerpoint/2010/main" val="428619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Equipment</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317812"/>
            <a:ext cx="10509802" cy="462896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 Hood</a:t>
            </a:r>
            <a:endParaRPr lang="en-US" altLang="en-US" sz="2600" kern="0" dirty="0">
              <a:solidFill>
                <a:srgbClr val="003366"/>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Two Nebulizers</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One for the Sensitivity </a:t>
            </a:r>
            <a:r>
              <a:rPr lang="en-US" altLang="en-US" sz="2600" kern="0" dirty="0">
                <a:solidFill>
                  <a:srgbClr val="003366"/>
                </a:solidFill>
                <a:latin typeface="Arial" panose="020B0604020202020204" pitchFamily="34" charset="0"/>
                <a:cs typeface="Arial" panose="020B0604020202020204" pitchFamily="34" charset="0"/>
              </a:rPr>
              <a:t>solution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One for the Test solution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 Solutions (</a:t>
            </a:r>
            <a:r>
              <a:rPr kumimoji="0" lang="en-US" altLang="en-US" sz="2600" b="0" i="0" u="none" strike="noStrike" kern="0" cap="none" spc="0" normalizeH="0" baseline="0" noProof="0" dirty="0" err="1">
                <a:ln>
                  <a:noFill/>
                </a:ln>
                <a:solidFill>
                  <a:srgbClr val="003366"/>
                </a:solidFill>
                <a:effectLst/>
                <a:uLnTx/>
                <a:uFillTx/>
                <a:latin typeface="Arial" panose="020B0604020202020204" pitchFamily="34" charset="0"/>
                <a:ea typeface="+mn-ea"/>
                <a:cs typeface="Arial" panose="020B0604020202020204" pitchFamily="34" charset="0"/>
              </a:rPr>
              <a:t>Bitrex</a:t>
            </a: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and/or Saccharin)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Sensitivity Solution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Test Solution</a:t>
            </a:r>
          </a:p>
          <a:p>
            <a:pPr marL="457200" indent="-457200" eaLnBrk="0" fontAlgn="base" hangingPunct="0">
              <a:spcBef>
                <a:spcPct val="20000"/>
              </a:spcBef>
              <a:spcAft>
                <a:spcPct val="0"/>
              </a:spcAft>
              <a:buFont typeface="Arial" panose="020B0604020202020204" pitchFamily="34" charset="0"/>
              <a:buChar char="•"/>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Supply of respirators – different makes, models, and sizes.</a:t>
            </a:r>
          </a:p>
        </p:txBody>
      </p:sp>
    </p:spTree>
    <p:extLst>
      <p:ext uri="{BB962C8B-B14F-4D97-AF65-F5344CB8AC3E}">
        <p14:creationId xmlns:p14="http://schemas.microsoft.com/office/powerpoint/2010/main" val="313752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317812"/>
            <a:ext cx="10509802" cy="501060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Shall not eat, drink (except water), use tobacco products, or chew gum/candy for at least 15 minutes before fit testing begins.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 Fit Test consists of two parts:</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Threshold sensitivity screening – to ensure the person can detect the taste of the testing agent, (</a:t>
            </a:r>
            <a:r>
              <a:rPr kumimoji="0" lang="en-US" altLang="en-US" sz="2600" b="0" i="0" u="none" strike="noStrike" kern="0" cap="none" spc="0" normalizeH="0" baseline="0" noProof="0" dirty="0" err="1">
                <a:ln>
                  <a:noFill/>
                </a:ln>
                <a:solidFill>
                  <a:srgbClr val="003366"/>
                </a:solidFill>
                <a:effectLst/>
                <a:uLnTx/>
                <a:uFillTx/>
                <a:latin typeface="Arial" panose="020B0604020202020204" pitchFamily="34" charset="0"/>
                <a:ea typeface="+mn-ea"/>
                <a:cs typeface="Arial" panose="020B0604020202020204" pitchFamily="34" charset="0"/>
              </a:rPr>
              <a:t>Bitrex</a:t>
            </a: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or Saccharin)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600" kern="0" dirty="0">
                <a:solidFill>
                  <a:srgbClr val="003366"/>
                </a:solidFill>
                <a:latin typeface="Arial" panose="020B0604020202020204" pitchFamily="34" charset="0"/>
                <a:cs typeface="Arial" panose="020B0604020202020204" pitchFamily="34" charset="0"/>
              </a:rPr>
              <a:t>Fit Test – to ensure the adequate fit of the selected respirator.</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600" kern="0" dirty="0">
                <a:solidFill>
                  <a:srgbClr val="003366"/>
                </a:solidFill>
                <a:latin typeface="Arial" panose="020B0604020202020204" pitchFamily="34" charset="0"/>
                <a:cs typeface="Arial" panose="020B0604020202020204" pitchFamily="34" charset="0"/>
              </a:rPr>
              <a:t>Describe the steps to be performed for each part to the person(s) being tested.</a:t>
            </a:r>
          </a:p>
          <a:p>
            <a:pPr marR="0" lvl="1" algn="l" defTabSz="914400" rtl="0" eaLnBrk="0" fontAlgn="base" latinLnBrk="0" hangingPunct="0">
              <a:lnSpc>
                <a:spcPct val="100000"/>
              </a:lnSpc>
              <a:spcBef>
                <a:spcPct val="20000"/>
              </a:spcBef>
              <a:spcAft>
                <a:spcPct val="0"/>
              </a:spcAft>
              <a:buClrTx/>
              <a:buSzTx/>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Have the person(s) being fit tested select an acceptable respirator from a sufficient number of makes, models, sizes.</a:t>
            </a:r>
          </a:p>
        </p:txBody>
      </p:sp>
    </p:spTree>
    <p:extLst>
      <p:ext uri="{BB962C8B-B14F-4D97-AF65-F5344CB8AC3E}">
        <p14:creationId xmlns:p14="http://schemas.microsoft.com/office/powerpoint/2010/main" val="3123126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222562"/>
            <a:ext cx="10509802" cy="608782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Threshold Sensitivity Screening:</a:t>
            </a: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Position the hood over test subject, instruct the person to breathe through their mouth with tongue slightly extended,</a:t>
            </a: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Start injecting the Sensitivity Test Solution from the nebulizer into the hood, squeeze nebulizer hard enough to aerosolize the solution, fully compress and inflate the nebulizer bulb, no more than 30 squeezes.</a:t>
            </a:r>
          </a:p>
          <a:p>
            <a:pPr marL="914400" lvl="1" indent="-457200" eaLnBrk="0" fontAlgn="base" hangingPunct="0">
              <a:spcBef>
                <a:spcPct val="20000"/>
              </a:spcBef>
              <a:spcAft>
                <a:spcPct val="0"/>
              </a:spcAft>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Have the person tell you as soon as they taste the solution.</a:t>
            </a:r>
          </a:p>
          <a:p>
            <a:pPr marL="914400" lvl="1" indent="-457200" eaLnBrk="0" fontAlgn="base" hangingPunct="0">
              <a:spcBef>
                <a:spcPct val="20000"/>
              </a:spcBef>
              <a:spcAft>
                <a:spcPct val="0"/>
              </a:spcAft>
              <a:buFont typeface="Wingdings" panose="05000000000000000000" pitchFamily="2" charset="2"/>
              <a:buChar char="Ø"/>
              <a:defRPr/>
            </a:pPr>
            <a:endParaRPr lang="en-US" altLang="en-US" sz="1400" kern="0" dirty="0">
              <a:solidFill>
                <a:srgbClr val="003366"/>
              </a:solidFill>
              <a:latin typeface="Arial" panose="020B0604020202020204" pitchFamily="34" charset="0"/>
              <a:cs typeface="Arial" panose="020B0604020202020204" pitchFamily="34" charset="0"/>
            </a:endParaRPr>
          </a:p>
          <a:p>
            <a:pPr marL="457200" indent="-457200" eaLnBrk="0" fontAlgn="base" hangingPunct="0">
              <a:spcBef>
                <a:spcPct val="20000"/>
              </a:spcBef>
              <a:spcAft>
                <a:spcPct val="0"/>
              </a:spcAft>
              <a:buFont typeface="Arial" panose="020B0604020202020204" pitchFamily="34" charset="0"/>
              <a:buChar char="•"/>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Note the number of squeezes – record 1-10 as a 10, 11-20 as 20, and 21-30 as 30.</a:t>
            </a:r>
          </a:p>
          <a:p>
            <a:pPr marL="457200" indent="-457200" eaLnBrk="0" fontAlgn="base" hangingPunct="0">
              <a:spcBef>
                <a:spcPct val="20000"/>
              </a:spcBef>
              <a:spcAft>
                <a:spcPct val="0"/>
              </a:spcAft>
              <a:buFont typeface="Arial" panose="020B0604020202020204" pitchFamily="34" charset="0"/>
              <a:buChar char="•"/>
              <a:defRPr/>
            </a:pP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0958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222562"/>
            <a:ext cx="10509802" cy="5176802"/>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Have the person don the respirator and position the hood over their head, instruct the person to breathe through their mouth with tongue slightly extended,</a:t>
            </a: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a:cs typeface="Arial"/>
              </a:rPr>
              <a:t>While standing</a:t>
            </a:r>
            <a:r>
              <a:rPr lang="en-US" altLang="en-US" sz="2800" kern="0" dirty="0">
                <a:solidFill>
                  <a:srgbClr val="003366"/>
                </a:solidFill>
                <a:latin typeface="Arial"/>
                <a:cs typeface="Arial"/>
              </a:rPr>
              <a:t>,</a:t>
            </a:r>
            <a:r>
              <a:rPr kumimoji="0" lang="en-US" altLang="en-US" sz="2800" b="0" i="0" u="none" strike="noStrike" kern="0" cap="none" spc="0" normalizeH="0" baseline="0" noProof="0" dirty="0">
                <a:ln>
                  <a:noFill/>
                </a:ln>
                <a:solidFill>
                  <a:srgbClr val="003366"/>
                </a:solidFill>
                <a:effectLst/>
                <a:uLnTx/>
                <a:uFillTx/>
                <a:latin typeface="Arial"/>
                <a:cs typeface="Arial"/>
              </a:rPr>
              <a:t> the person performs 7 exercises – 60 seconds on each exercise,</a:t>
            </a:r>
            <a:endParaRPr lang="en-US" altLang="en-US" sz="2800" b="0" i="0" u="none" strike="noStrike" kern="0" cap="none" spc="0" normalizeH="0" baseline="0" noProof="0" dirty="0">
              <a:ln>
                <a:noFill/>
              </a:ln>
              <a:solidFill>
                <a:srgbClr val="003366"/>
              </a:solidFill>
              <a:effectLst/>
              <a:uLnTx/>
              <a:uFillTx/>
              <a:latin typeface="Arial"/>
              <a:cs typeface="Arial"/>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At the beginning of each exercise the noted number of squeezes (10, 20,or 30) from the Fit Test nebulizer is injected into the hood,</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At 30 seconds of each exercise half the noted number (5, 10, or 15) of squeezes is injected into the hood.</a:t>
            </a:r>
          </a:p>
        </p:txBody>
      </p:sp>
    </p:spTree>
    <p:extLst>
      <p:ext uri="{BB962C8B-B14F-4D97-AF65-F5344CB8AC3E}">
        <p14:creationId xmlns:p14="http://schemas.microsoft.com/office/powerpoint/2010/main" val="2667889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222562"/>
            <a:ext cx="10509802" cy="634635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 Exercises (see fit test record &amp; test procedure sheet):</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Normal Breathing – facing forward</a:t>
            </a: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Deep Breathing – facing forward (do not hyper-ventilate)</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800" kern="0" dirty="0">
                <a:solidFill>
                  <a:srgbClr val="003366"/>
                </a:solidFill>
                <a:latin typeface="Arial" panose="020B0604020202020204" pitchFamily="34" charset="0"/>
                <a:cs typeface="Arial" panose="020B0604020202020204" pitchFamily="34" charset="0"/>
              </a:rPr>
              <a:t>Turning Head Side-to-Side</a:t>
            </a: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Moving Head Up-and-Down</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800" kern="0" dirty="0">
                <a:solidFill>
                  <a:srgbClr val="003366"/>
                </a:solidFill>
                <a:latin typeface="Arial" panose="020B0604020202020204" pitchFamily="34" charset="0"/>
                <a:cs typeface="Arial" panose="020B0604020202020204" pitchFamily="34" charset="0"/>
              </a:rPr>
              <a:t>Talking – rainbow passage or equivalent  </a:t>
            </a: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Bending Over</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800" kern="0" dirty="0">
                <a:solidFill>
                  <a:srgbClr val="003366"/>
                </a:solidFill>
                <a:latin typeface="Arial" panose="020B0604020202020204" pitchFamily="34" charset="0"/>
                <a:cs typeface="Arial" panose="020B0604020202020204" pitchFamily="34" charset="0"/>
              </a:rPr>
              <a:t>Normal Breathing – facing forward</a:t>
            </a: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Have the person tell you if they taste the test solution at anytime during the test, stop the test at that time.</a:t>
            </a:r>
          </a:p>
          <a:p>
            <a:pPr marL="457200" marR="0" lvl="0" indent="-4572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1632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251137"/>
            <a:ext cx="10509802" cy="5232202"/>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 is considered “Passed” if the person does not report tasting the fit test solution during the exercises</a:t>
            </a:r>
            <a:r>
              <a:rPr lang="en-US" altLang="en-US" sz="2600" kern="0" dirty="0">
                <a:solidFill>
                  <a:srgbClr val="003366"/>
                </a:solidFill>
                <a:latin typeface="Arial" panose="020B0604020202020204" pitchFamily="34" charset="0"/>
                <a:cs typeface="Arial" panose="020B0604020202020204" pitchFamily="34" charset="0"/>
              </a:rPr>
              <a:t>.</a:t>
            </a: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Fit Test is considered “Failed” if the person reports tasting the fit test solution during any of the exercises.</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Try to determine the cause of the leak in the respirator seal.</a:t>
            </a:r>
          </a:p>
          <a:p>
            <a:pPr marL="1371600" lvl="2" indent="-457200" eaLnBrk="0" fontAlgn="base" hangingPunct="0">
              <a:spcBef>
                <a:spcPct val="20000"/>
              </a:spcBef>
              <a:spcAft>
                <a:spcPct val="0"/>
              </a:spcAft>
              <a:buFont typeface="Courier New" panose="02070309020205020404" pitchFamily="49" charset="0"/>
              <a:buChar char="o"/>
              <a:defRPr/>
            </a:pPr>
            <a:r>
              <a:rPr lang="en-US" altLang="en-US" sz="2600" kern="0" dirty="0">
                <a:solidFill>
                  <a:srgbClr val="003366"/>
                </a:solidFill>
                <a:latin typeface="Arial" panose="020B0604020202020204" pitchFamily="34" charset="0"/>
                <a:cs typeface="Arial" panose="020B0604020202020204" pitchFamily="34" charset="0"/>
              </a:rPr>
              <a:t>Check for proper seating along nose, chin, and/or slipping of respirator during movements.</a:t>
            </a:r>
          </a:p>
          <a:p>
            <a:pPr marL="1371600" lvl="2" indent="-457200" eaLnBrk="0" fontAlgn="base" hangingPunct="0">
              <a:spcBef>
                <a:spcPct val="20000"/>
              </a:spcBef>
              <a:spcAft>
                <a:spcPct val="0"/>
              </a:spcAft>
              <a:buFont typeface="Courier New" panose="02070309020205020404" pitchFamily="49" charset="0"/>
              <a:buChar char="o"/>
              <a:defRPr/>
            </a:pPr>
            <a:r>
              <a:rPr lang="en-US" altLang="en-US" sz="2600" kern="0" dirty="0">
                <a:solidFill>
                  <a:srgbClr val="003366"/>
                </a:solidFill>
                <a:latin typeface="Arial" panose="020B0604020202020204" pitchFamily="34" charset="0"/>
                <a:cs typeface="Arial" panose="020B0604020202020204" pitchFamily="34" charset="0"/>
              </a:rPr>
              <a:t>If correctable, clear pallet and repeat the Fit Test.</a:t>
            </a: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Repeat the entire Fit Test with a different respirator.</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If unable to achieve a “Pass” the person cannot wear a tight-fitting respirator at work.</a:t>
            </a:r>
          </a:p>
        </p:txBody>
      </p:sp>
    </p:spTree>
    <p:extLst>
      <p:ext uri="{BB962C8B-B14F-4D97-AF65-F5344CB8AC3E}">
        <p14:creationId xmlns:p14="http://schemas.microsoft.com/office/powerpoint/2010/main" val="1819819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QLFT Fit Test Procedures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165412"/>
            <a:ext cx="10509802" cy="4912114"/>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altLang="en-US" sz="2600" kern="0" dirty="0">
                <a:solidFill>
                  <a:srgbClr val="003366"/>
                </a:solidFill>
                <a:latin typeface="Arial" panose="020B0604020202020204" pitchFamily="34" charset="0"/>
                <a:cs typeface="Arial" panose="020B0604020202020204" pitchFamily="34" charset="0"/>
              </a:rPr>
              <a:t>Common Errors During Fit Testing:</a:t>
            </a:r>
            <a:endPar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Not conducting the Threshold Sensitivity Screening,</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600" kern="0" dirty="0">
                <a:solidFill>
                  <a:srgbClr val="003366"/>
                </a:solidFill>
                <a:latin typeface="Arial" panose="020B0604020202020204" pitchFamily="34" charset="0"/>
                <a:cs typeface="Arial" panose="020B0604020202020204" pitchFamily="34" charset="0"/>
              </a:rPr>
              <a:t>Using the incorrect solution nebulizer during a </a:t>
            </a: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Test,</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a:cs typeface="Arial"/>
              </a:rPr>
              <a:t>Not standing to </a:t>
            </a:r>
            <a:r>
              <a:rPr lang="en-US" altLang="en-US" sz="2600" kern="0" dirty="0">
                <a:solidFill>
                  <a:srgbClr val="003366"/>
                </a:solidFill>
                <a:latin typeface="Arial"/>
                <a:cs typeface="Arial"/>
              </a:rPr>
              <a:t>perform</a:t>
            </a:r>
            <a:r>
              <a:rPr kumimoji="0" lang="en-US" altLang="en-US" sz="2600" b="0" i="0" u="none" strike="noStrike" kern="0" cap="none" spc="0" normalizeH="0" baseline="0" noProof="0" dirty="0">
                <a:ln>
                  <a:noFill/>
                </a:ln>
                <a:solidFill>
                  <a:srgbClr val="003366"/>
                </a:solidFill>
                <a:effectLst/>
                <a:uLnTx/>
                <a:uFillTx/>
                <a:latin typeface="Arial"/>
                <a:cs typeface="Arial"/>
              </a:rPr>
              <a:t> the Test exercises,</a:t>
            </a:r>
            <a:endParaRPr lang="en-US" altLang="en-US" sz="2600" kern="0" dirty="0">
              <a:solidFill>
                <a:srgbClr val="003366"/>
              </a:solidFill>
              <a:latin typeface="Arial"/>
              <a:cs typeface="Arial"/>
            </a:endParaRP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Skipping steps in the Fit Test Procedures,</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lang="en-US" altLang="en-US" sz="2600" kern="0" dirty="0">
                <a:solidFill>
                  <a:srgbClr val="003366"/>
                </a:solidFill>
                <a:latin typeface="Arial" panose="020B0604020202020204" pitchFamily="34" charset="0"/>
                <a:cs typeface="Arial" panose="020B0604020202020204" pitchFamily="34" charset="0"/>
              </a:rPr>
              <a:t>Attempting to fit test people not trained or medically cleared to wear a respirator,</a:t>
            </a:r>
          </a:p>
          <a:p>
            <a:pPr marL="914400" marR="0" lvl="1" indent="-457200" algn="l" defTabSz="914400" rtl="0" eaLnBrk="0" fontAlgn="base" latinLnBrk="0" hangingPunct="0">
              <a:lnSpc>
                <a:spcPct val="100000"/>
              </a:lnSpc>
              <a:spcBef>
                <a:spcPct val="20000"/>
              </a:spcBef>
              <a:spcAft>
                <a:spcPct val="0"/>
              </a:spcAft>
              <a:buClrTx/>
              <a:buSzTx/>
              <a:buFont typeface="Wingdings" panose="05000000000000000000" pitchFamily="2" charset="2"/>
              <a:buChar char="Ø"/>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Not maintaining equipment or Fit Test records</a:t>
            </a:r>
          </a:p>
          <a:p>
            <a:pPr marL="457200" marR="0" lvl="1" indent="0" algn="l" defTabSz="914400" rtl="0" eaLnBrk="0" fontAlgn="base" latinLnBrk="0" hangingPunct="0">
              <a:lnSpc>
                <a:spcPct val="100000"/>
              </a:lnSpc>
              <a:spcBef>
                <a:spcPct val="20000"/>
              </a:spcBef>
              <a:spcAft>
                <a:spcPct val="0"/>
              </a:spcAft>
              <a:buClrTx/>
              <a:buSzTx/>
              <a:buFontTx/>
              <a:buNone/>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Clean all equipment after the fit testing event is completed and store appropriately.</a:t>
            </a:r>
          </a:p>
        </p:txBody>
      </p:sp>
    </p:spTree>
    <p:extLst>
      <p:ext uri="{BB962C8B-B14F-4D97-AF65-F5344CB8AC3E}">
        <p14:creationId xmlns:p14="http://schemas.microsoft.com/office/powerpoint/2010/main" val="2236450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536299" y="195322"/>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Fit Test Records</a:t>
            </a:r>
          </a:p>
        </p:txBody>
      </p:sp>
      <p:sp>
        <p:nvSpPr>
          <p:cNvPr id="3" name="TextBox 2">
            <a:extLst>
              <a:ext uri="{FF2B5EF4-FFF2-40B4-BE49-F238E27FC236}">
                <a16:creationId xmlns:a16="http://schemas.microsoft.com/office/drawing/2014/main" id="{322A8E3E-F026-42AA-B9C5-29BE3CB3BBE3}"/>
              </a:ext>
            </a:extLst>
          </p:cNvPr>
          <p:cNvSpPr txBox="1"/>
          <p:nvPr/>
        </p:nvSpPr>
        <p:spPr>
          <a:xfrm>
            <a:off x="841099" y="1317812"/>
            <a:ext cx="10509802" cy="4413516"/>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Medical Evaluation Questionnaire – This is an employee medical record.</a:t>
            </a: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Retained by the PLHCP or maintained in the employee’s health record file.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Medical Clearance (</a:t>
            </a:r>
            <a:r>
              <a:rPr lang="en-US" altLang="en-US" sz="2600" kern="0" dirty="0">
                <a:solidFill>
                  <a:srgbClr val="003366"/>
                </a:solidFill>
                <a:latin typeface="Arial" panose="020B0604020202020204" pitchFamily="34" charset="0"/>
                <a:cs typeface="Arial" panose="020B0604020202020204" pitchFamily="34" charset="0"/>
              </a:rPr>
              <a:t>PLHCP recommendation) – This is not a medical record.</a:t>
            </a:r>
          </a:p>
          <a:p>
            <a:pPr marL="914400" lvl="1" indent="-457200" eaLnBrk="0" fontAlgn="base" hangingPunct="0">
              <a:spcBef>
                <a:spcPct val="20000"/>
              </a:spcBef>
              <a:spcAft>
                <a:spcPct val="0"/>
              </a:spcAft>
              <a:buFont typeface="Wingdings" panose="05000000000000000000" pitchFamily="2" charset="2"/>
              <a:buChar char="Ø"/>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A copy goes to the employee and a copy to the employee’s work unit.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6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Fit Test Record is maintained by the employee’s work unit or the Respiratory Protection Program Administrator.</a:t>
            </a:r>
          </a:p>
        </p:txBody>
      </p:sp>
    </p:spTree>
    <p:extLst>
      <p:ext uri="{BB962C8B-B14F-4D97-AF65-F5344CB8AC3E}">
        <p14:creationId xmlns:p14="http://schemas.microsoft.com/office/powerpoint/2010/main" val="82229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258073"/>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 – Fit Testing</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kern="0" dirty="0">
                <a:latin typeface="Arial" panose="020B0604020202020204" pitchFamily="34" charset="0"/>
                <a:cs typeface="Arial" panose="020B0604020202020204" pitchFamily="34" charset="0"/>
              </a:rPr>
              <a:t>Training Objectives</a:t>
            </a:r>
            <a:endPar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A99EE389-EF26-467F-A090-3FC3374A1E5E}"/>
              </a:ext>
            </a:extLst>
          </p:cNvPr>
          <p:cNvSpPr txBox="1"/>
          <p:nvPr/>
        </p:nvSpPr>
        <p:spPr>
          <a:xfrm>
            <a:off x="519953" y="1357663"/>
            <a:ext cx="10892118" cy="4401205"/>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Understand the RPP Standards, specifically the Fit Tester’s role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Explain when respirator fit testing is required</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altLang="en-US" sz="2800" kern="0" dirty="0">
                <a:solidFill>
                  <a:srgbClr val="003366"/>
                </a:solidFill>
                <a:latin typeface="Arial" panose="020B0604020202020204" pitchFamily="34" charset="0"/>
                <a:cs typeface="Arial" panose="020B0604020202020204" pitchFamily="34" charset="0"/>
              </a:rPr>
              <a:t>Identify Fit Testing equipment and its proper use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Correctly conduct the accepted respirator fit test procedures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lang="en-US" altLang="en-US" sz="2800" kern="0" dirty="0">
                <a:solidFill>
                  <a:srgbClr val="003366"/>
                </a:solidFill>
                <a:latin typeface="Arial" panose="020B0604020202020204" pitchFamily="34" charset="0"/>
                <a:cs typeface="Arial" panose="020B0604020202020204" pitchFamily="34" charset="0"/>
              </a:rPr>
              <a:t>Demonstrate the correct donning &amp; doffing of a respirator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lang="en-US" altLang="en-US" sz="1400" kern="0" dirty="0">
              <a:solidFill>
                <a:srgbClr val="003366"/>
              </a:solidFill>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Describe record keeping requirements related to fit testing</a:t>
            </a:r>
          </a:p>
        </p:txBody>
      </p:sp>
    </p:spTree>
    <p:extLst>
      <p:ext uri="{BB962C8B-B14F-4D97-AF65-F5344CB8AC3E}">
        <p14:creationId xmlns:p14="http://schemas.microsoft.com/office/powerpoint/2010/main" val="551163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2;p14"/>
          <p:cNvSpPr txBox="1">
            <a:spLocks noGrp="1"/>
          </p:cNvSpPr>
          <p:nvPr>
            <p:ph type="title"/>
          </p:nvPr>
        </p:nvSpPr>
        <p:spPr>
          <a:xfrm>
            <a:off x="609600" y="89214"/>
            <a:ext cx="10972800" cy="886037"/>
          </a:xfrm>
          <a:prstGeom prst="rect">
            <a:avLst/>
          </a:prstGeom>
          <a:noFill/>
          <a:ln>
            <a:noFill/>
          </a:ln>
        </p:spPr>
        <p:txBody>
          <a:bodyPr spcFirstLastPara="1" wrap="square" lIns="91425" tIns="45700" rIns="91425" bIns="45700" anchor="ctr" anchorCtr="0">
            <a:noAutofit/>
          </a:bodyPr>
          <a:lstStyle/>
          <a:p>
            <a:pPr algn="ctr"/>
            <a:r>
              <a:rPr lang="en-US" altLang="en-US" sz="4000" b="1" dirty="0">
                <a:latin typeface="Arial" panose="020B0604020202020204" pitchFamily="34" charset="0"/>
                <a:cs typeface="Arial" panose="020B0604020202020204" pitchFamily="34" charset="0"/>
              </a:rPr>
              <a:t>Occupational Health &amp; Safety Programs</a:t>
            </a:r>
          </a:p>
        </p:txBody>
      </p:sp>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672626"/>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a:t>
            </a:r>
          </a:p>
        </p:txBody>
      </p:sp>
      <p:pic>
        <p:nvPicPr>
          <p:cNvPr id="3" name="Picture 2">
            <a:extLst>
              <a:ext uri="{FF2B5EF4-FFF2-40B4-BE49-F238E27FC236}">
                <a16:creationId xmlns:a16="http://schemas.microsoft.com/office/drawing/2014/main" id="{CF0C1634-65B5-4B28-8916-DC8A70858189}"/>
              </a:ext>
            </a:extLst>
          </p:cNvPr>
          <p:cNvPicPr>
            <a:picLocks noChangeAspect="1"/>
          </p:cNvPicPr>
          <p:nvPr/>
        </p:nvPicPr>
        <p:blipFill>
          <a:blip r:embed="rId3"/>
          <a:stretch>
            <a:fillRect/>
          </a:stretch>
        </p:blipFill>
        <p:spPr>
          <a:xfrm>
            <a:off x="270368" y="1861288"/>
            <a:ext cx="6388933" cy="4347615"/>
          </a:xfrm>
          <a:prstGeom prst="rect">
            <a:avLst/>
          </a:prstGeom>
        </p:spPr>
      </p:pic>
      <p:pic>
        <p:nvPicPr>
          <p:cNvPr id="4" name="Picture 3">
            <a:extLst>
              <a:ext uri="{FF2B5EF4-FFF2-40B4-BE49-F238E27FC236}">
                <a16:creationId xmlns:a16="http://schemas.microsoft.com/office/drawing/2014/main" id="{58AEDC58-F76A-4CED-9251-341CF8BB5FBE}"/>
              </a:ext>
            </a:extLst>
          </p:cNvPr>
          <p:cNvPicPr>
            <a:picLocks noChangeAspect="1"/>
          </p:cNvPicPr>
          <p:nvPr/>
        </p:nvPicPr>
        <p:blipFill>
          <a:blip r:embed="rId4"/>
          <a:stretch>
            <a:fillRect/>
          </a:stretch>
        </p:blipFill>
        <p:spPr>
          <a:xfrm>
            <a:off x="7306377" y="1892675"/>
            <a:ext cx="4276023" cy="3459254"/>
          </a:xfrm>
          <a:prstGeom prst="rect">
            <a:avLst/>
          </a:prstGeom>
          <a:ln w="28575">
            <a:solidFill>
              <a:schemeClr val="tx1"/>
            </a:solidFill>
          </a:ln>
        </p:spPr>
      </p:pic>
    </p:spTree>
    <p:extLst>
      <p:ext uri="{BB962C8B-B14F-4D97-AF65-F5344CB8AC3E}">
        <p14:creationId xmlns:p14="http://schemas.microsoft.com/office/powerpoint/2010/main" val="250936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87745"/>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Programs</a:t>
            </a:r>
          </a:p>
        </p:txBody>
      </p:sp>
      <p:sp>
        <p:nvSpPr>
          <p:cNvPr id="5" name="Google Shape;52;p14">
            <a:extLst>
              <a:ext uri="{FF2B5EF4-FFF2-40B4-BE49-F238E27FC236}">
                <a16:creationId xmlns:a16="http://schemas.microsoft.com/office/drawing/2014/main" id="{C57940DB-5B3C-48BC-AA45-98E0C63006E5}"/>
              </a:ext>
            </a:extLst>
          </p:cNvPr>
          <p:cNvSpPr txBox="1">
            <a:spLocks/>
          </p:cNvSpPr>
          <p:nvPr/>
        </p:nvSpPr>
        <p:spPr bwMode="auto">
          <a:xfrm>
            <a:off x="609600" y="830346"/>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Questions?</a:t>
            </a:r>
          </a:p>
        </p:txBody>
      </p:sp>
      <p:pic>
        <p:nvPicPr>
          <p:cNvPr id="2" name="Picture 1">
            <a:extLst>
              <a:ext uri="{FF2B5EF4-FFF2-40B4-BE49-F238E27FC236}">
                <a16:creationId xmlns:a16="http://schemas.microsoft.com/office/drawing/2014/main" id="{5A82ED57-B6CE-45DE-8F6E-09BCABB912E5}"/>
              </a:ext>
            </a:extLst>
          </p:cNvPr>
          <p:cNvPicPr>
            <a:picLocks noChangeAspect="1"/>
          </p:cNvPicPr>
          <p:nvPr/>
        </p:nvPicPr>
        <p:blipFill>
          <a:blip r:embed="rId3"/>
          <a:stretch>
            <a:fillRect/>
          </a:stretch>
        </p:blipFill>
        <p:spPr>
          <a:xfrm>
            <a:off x="3209365" y="1716383"/>
            <a:ext cx="5989768" cy="3989256"/>
          </a:xfrm>
          <a:prstGeom prst="rect">
            <a:avLst/>
          </a:prstGeom>
        </p:spPr>
      </p:pic>
    </p:spTree>
    <p:extLst>
      <p:ext uri="{BB962C8B-B14F-4D97-AF65-F5344CB8AC3E}">
        <p14:creationId xmlns:p14="http://schemas.microsoft.com/office/powerpoint/2010/main" val="3316118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69815"/>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effectLst/>
                <a:uLnTx/>
                <a:uFillTx/>
                <a:latin typeface="Arial" panose="020B0604020202020204" pitchFamily="34" charset="0"/>
                <a:ea typeface="+mj-ea"/>
                <a:cs typeface="Arial" panose="020B0604020202020204" pitchFamily="34" charset="0"/>
              </a:rPr>
              <a:t>Respiratory Protection Standard</a:t>
            </a:r>
          </a:p>
        </p:txBody>
      </p:sp>
      <p:sp>
        <p:nvSpPr>
          <p:cNvPr id="2" name="TextBox 1">
            <a:extLst>
              <a:ext uri="{FF2B5EF4-FFF2-40B4-BE49-F238E27FC236}">
                <a16:creationId xmlns:a16="http://schemas.microsoft.com/office/drawing/2014/main" id="{8C99001D-CFA3-430E-ABEF-C7B634BDD4B1}"/>
              </a:ext>
            </a:extLst>
          </p:cNvPr>
          <p:cNvSpPr txBox="1"/>
          <p:nvPr/>
        </p:nvSpPr>
        <p:spPr>
          <a:xfrm>
            <a:off x="1102658" y="926889"/>
            <a:ext cx="9816353" cy="646331"/>
          </a:xfrm>
          <a:prstGeom prst="rect">
            <a:avLst/>
          </a:prstGeom>
          <a:noFill/>
        </p:spPr>
        <p:txBody>
          <a:bodyPr wrap="square" rtlCol="0">
            <a:spAutoFit/>
          </a:bodyPr>
          <a:lstStyle/>
          <a:p>
            <a:pPr algn="ct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OSHA Standard: 29 CFR 1910.134</a:t>
            </a:r>
            <a:endParaRPr lang="en-US" sz="3600" b="1" dirty="0">
              <a:solidFill>
                <a:srgbClr val="003366"/>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75D86CC-4770-4EB3-984B-F20D2ABC32A6}"/>
              </a:ext>
            </a:extLst>
          </p:cNvPr>
          <p:cNvSpPr txBox="1"/>
          <p:nvPr/>
        </p:nvSpPr>
        <p:spPr>
          <a:xfrm>
            <a:off x="851646" y="2430294"/>
            <a:ext cx="10318376" cy="3453253"/>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Virginia is a “State Plan” state.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The employer shall be responsible for the establishment and maintenance of a Respiratory Protection Program.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Employer shall provide training, respirators, medical evaluations, and fit testing to employees.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AFB191AB-BAAD-4E4A-BA1D-01F8CBCDDFF9}"/>
              </a:ext>
            </a:extLst>
          </p:cNvPr>
          <p:cNvSpPr txBox="1"/>
          <p:nvPr/>
        </p:nvSpPr>
        <p:spPr>
          <a:xfrm>
            <a:off x="809064" y="1578699"/>
            <a:ext cx="10573871" cy="646331"/>
          </a:xfrm>
          <a:prstGeom prst="rect">
            <a:avLst/>
          </a:prstGeom>
          <a:noFill/>
        </p:spPr>
        <p:txBody>
          <a:bodyPr wrap="square" rtlCol="0">
            <a:spAutoFit/>
          </a:bodyPr>
          <a:lstStyle/>
          <a:p>
            <a:pPr algn="ct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16VAC25-60-120 General Industry Standards</a:t>
            </a:r>
            <a:endParaRPr lang="en-US" sz="3600" b="1" dirty="0">
              <a:solidFill>
                <a:srgbClr val="0033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80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258073"/>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 Elements</a:t>
            </a:r>
          </a:p>
        </p:txBody>
      </p:sp>
      <p:sp>
        <p:nvSpPr>
          <p:cNvPr id="2" name="TextBox 1">
            <a:extLst>
              <a:ext uri="{FF2B5EF4-FFF2-40B4-BE49-F238E27FC236}">
                <a16:creationId xmlns:a16="http://schemas.microsoft.com/office/drawing/2014/main" id="{A99EE389-EF26-467F-A090-3FC3374A1E5E}"/>
              </a:ext>
            </a:extLst>
          </p:cNvPr>
          <p:cNvSpPr txBox="1"/>
          <p:nvPr/>
        </p:nvSpPr>
        <p:spPr>
          <a:xfrm>
            <a:off x="2079813" y="1357663"/>
            <a:ext cx="7548282" cy="4573560"/>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Written Program</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Program Administration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Respirator Selection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Medical Evaluation</a:t>
            </a:r>
            <a:endParaRPr kumimoji="0" lang="en-US" altLang="en-US" sz="32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Fit Testing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Respirator Training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Maintenance (Storage, Cleaning and Inspection)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Program evaluation</a:t>
            </a:r>
          </a:p>
        </p:txBody>
      </p:sp>
    </p:spTree>
    <p:extLst>
      <p:ext uri="{BB962C8B-B14F-4D97-AF65-F5344CB8AC3E}">
        <p14:creationId xmlns:p14="http://schemas.microsoft.com/office/powerpoint/2010/main" val="3129560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161364" y="267038"/>
            <a:ext cx="11869271"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Medical Evaluation</a:t>
            </a:r>
          </a:p>
        </p:txBody>
      </p:sp>
      <p:sp>
        <p:nvSpPr>
          <p:cNvPr id="2" name="TextBox 1">
            <a:extLst>
              <a:ext uri="{FF2B5EF4-FFF2-40B4-BE49-F238E27FC236}">
                <a16:creationId xmlns:a16="http://schemas.microsoft.com/office/drawing/2014/main" id="{93BED95B-EF91-41BF-87D5-0B246807E73D}"/>
              </a:ext>
            </a:extLst>
          </p:cNvPr>
          <p:cNvSpPr txBox="1"/>
          <p:nvPr/>
        </p:nvSpPr>
        <p:spPr>
          <a:xfrm>
            <a:off x="430307" y="1631576"/>
            <a:ext cx="7745506" cy="4315027"/>
          </a:xfrm>
          <a:prstGeom prst="rect">
            <a:avLst/>
          </a:prstGeom>
          <a:noFill/>
        </p:spPr>
        <p:txBody>
          <a:bodyPr wrap="square" rtlCol="0">
            <a:sp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Prior to required respirator use (including fit testing).</a:t>
            </a:r>
          </a:p>
          <a:p>
            <a:pPr marL="914400" lvl="1" indent="-457200" eaLnBrk="0" fontAlgn="base" hangingPunct="0">
              <a:spcBef>
                <a:spcPct val="20000"/>
              </a:spcBef>
              <a:spcAft>
                <a:spcPct val="0"/>
              </a:spcAft>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Exception for voluntary use</a:t>
            </a:r>
          </a:p>
          <a:p>
            <a:pPr lvl="1" eaLnBrk="0" fontAlgn="base" hangingPunct="0">
              <a:spcBef>
                <a:spcPct val="20000"/>
              </a:spcBef>
              <a:spcAft>
                <a:spcPct val="0"/>
              </a:spcAf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Obtained by using a medical questionnaire or through a medical examination gathering the same information.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altLang="en-US" sz="14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Performed by a physician or other licensed health care professional (PLHCP).</a:t>
            </a:r>
          </a:p>
        </p:txBody>
      </p:sp>
      <p:pic>
        <p:nvPicPr>
          <p:cNvPr id="3" name="Picture 2">
            <a:extLst>
              <a:ext uri="{FF2B5EF4-FFF2-40B4-BE49-F238E27FC236}">
                <a16:creationId xmlns:a16="http://schemas.microsoft.com/office/drawing/2014/main" id="{45D979D4-35E4-4A22-B349-47D1817C2DC9}"/>
              </a:ext>
            </a:extLst>
          </p:cNvPr>
          <p:cNvPicPr>
            <a:picLocks noChangeAspect="1"/>
          </p:cNvPicPr>
          <p:nvPr/>
        </p:nvPicPr>
        <p:blipFill>
          <a:blip r:embed="rId3"/>
          <a:stretch>
            <a:fillRect/>
          </a:stretch>
        </p:blipFill>
        <p:spPr>
          <a:xfrm>
            <a:off x="8803341" y="4154030"/>
            <a:ext cx="3065929" cy="1714595"/>
          </a:xfrm>
          <a:prstGeom prst="rect">
            <a:avLst/>
          </a:prstGeom>
        </p:spPr>
      </p:pic>
      <p:pic>
        <p:nvPicPr>
          <p:cNvPr id="8" name="Picture 7">
            <a:extLst>
              <a:ext uri="{FF2B5EF4-FFF2-40B4-BE49-F238E27FC236}">
                <a16:creationId xmlns:a16="http://schemas.microsoft.com/office/drawing/2014/main" id="{A96E1B9A-CF0F-4242-AFF0-D06D9FFF824F}"/>
              </a:ext>
            </a:extLst>
          </p:cNvPr>
          <p:cNvPicPr>
            <a:picLocks noChangeAspect="1"/>
          </p:cNvPicPr>
          <p:nvPr/>
        </p:nvPicPr>
        <p:blipFill>
          <a:blip r:embed="rId4"/>
          <a:stretch>
            <a:fillRect/>
          </a:stretch>
        </p:blipFill>
        <p:spPr>
          <a:xfrm>
            <a:off x="8112852" y="1281338"/>
            <a:ext cx="4007430" cy="2501767"/>
          </a:xfrm>
          <a:prstGeom prst="rect">
            <a:avLst/>
          </a:prstGeom>
          <a:ln w="12700">
            <a:solidFill>
              <a:schemeClr val="tx1"/>
            </a:solidFill>
          </a:ln>
        </p:spPr>
      </p:pic>
    </p:spTree>
    <p:extLst>
      <p:ext uri="{BB962C8B-B14F-4D97-AF65-F5344CB8AC3E}">
        <p14:creationId xmlns:p14="http://schemas.microsoft.com/office/powerpoint/2010/main" val="2932946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127294"/>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Types of Fit Tests</a:t>
            </a:r>
          </a:p>
        </p:txBody>
      </p:sp>
      <p:sp>
        <p:nvSpPr>
          <p:cNvPr id="2" name="TextBox 1">
            <a:extLst>
              <a:ext uri="{FF2B5EF4-FFF2-40B4-BE49-F238E27FC236}">
                <a16:creationId xmlns:a16="http://schemas.microsoft.com/office/drawing/2014/main" id="{745835ED-4523-478F-829E-77EFF6EA03C7}"/>
              </a:ext>
            </a:extLst>
          </p:cNvPr>
          <p:cNvSpPr txBox="1"/>
          <p:nvPr/>
        </p:nvSpPr>
        <p:spPr>
          <a:xfrm>
            <a:off x="757518" y="1237130"/>
            <a:ext cx="10676964" cy="4099584"/>
          </a:xfrm>
          <a:prstGeom prst="rect">
            <a:avLst/>
          </a:prstGeom>
          <a:noFill/>
        </p:spPr>
        <p:txBody>
          <a:bodyPr wrap="square" rtlCol="0">
            <a:spAutoFit/>
          </a:bodyPr>
          <a:lstStyle/>
          <a:p>
            <a:pPr marL="457200" marR="0" lvl="0" indent="-457200" algn="l" defTabSz="914400" rtl="0" eaLnBrk="0" fontAlgn="base" latinLnBrk="0" hangingPunct="0">
              <a:lnSpc>
                <a:spcPct val="90000"/>
              </a:lnSpc>
              <a:spcBef>
                <a:spcPct val="20000"/>
              </a:spcBef>
              <a:spcAft>
                <a:spcPct val="0"/>
              </a:spcAft>
              <a:buClr>
                <a:srgbClr val="345C86"/>
              </a:buClr>
              <a:buSzTx/>
              <a:buFont typeface="Arial" panose="020B0604020202020204" pitchFamily="34" charset="0"/>
              <a:buChar char="•"/>
              <a:tabLst/>
              <a:defRPr/>
            </a:pPr>
            <a:r>
              <a:rPr kumimoji="0" lang="en-US" altLang="en-US" sz="2800" b="1" i="0" u="sng"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Quantitative</a:t>
            </a: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 (QNFT) </a:t>
            </a:r>
          </a:p>
          <a:p>
            <a:pPr marL="914400" lvl="1" indent="-457200" eaLnBrk="0" fontAlgn="base" hangingPunct="0">
              <a:lnSpc>
                <a:spcPct val="90000"/>
              </a:lnSpc>
              <a:spcBef>
                <a:spcPct val="20000"/>
              </a:spcBef>
              <a:spcAft>
                <a:spcPct val="0"/>
              </a:spcAft>
              <a:buClr>
                <a:srgbClr val="345C86"/>
              </a:buClr>
              <a:buFont typeface="Wingdings" panose="05000000000000000000" pitchFamily="2" charset="2"/>
              <a:buChar char="Ø"/>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Measures the actual level of contaminant inside and outside of the respirator, provides a numerical fit factor</a:t>
            </a:r>
          </a:p>
          <a:p>
            <a:pPr marL="914400" lvl="1" indent="-457200" eaLnBrk="0" fontAlgn="base" hangingPunct="0">
              <a:lnSpc>
                <a:spcPct val="90000"/>
              </a:lnSpc>
              <a:spcBef>
                <a:spcPct val="20000"/>
              </a:spcBef>
              <a:spcAft>
                <a:spcPct val="0"/>
              </a:spcAft>
              <a:buClr>
                <a:srgbClr val="345C86"/>
              </a:buClr>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Requires specialized training on QNFT device</a:t>
            </a:r>
          </a:p>
          <a:p>
            <a:pPr lvl="1" eaLnBrk="0" fontAlgn="base" hangingPunct="0">
              <a:lnSpc>
                <a:spcPct val="90000"/>
              </a:lnSpc>
              <a:spcBef>
                <a:spcPct val="20000"/>
              </a:spcBef>
              <a:spcAft>
                <a:spcPct val="0"/>
              </a:spcAft>
              <a:buClr>
                <a:srgbClr val="345C86"/>
              </a:buClr>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  </a:t>
            </a:r>
          </a:p>
          <a:p>
            <a:pPr marL="457200" marR="0" lvl="0" indent="-457200" algn="l" defTabSz="914400" rtl="0" eaLnBrk="0" fontAlgn="base" latinLnBrk="0" hangingPunct="0">
              <a:lnSpc>
                <a:spcPct val="90000"/>
              </a:lnSpc>
              <a:spcBef>
                <a:spcPct val="20000"/>
              </a:spcBef>
              <a:spcAft>
                <a:spcPct val="0"/>
              </a:spcAft>
              <a:buClr>
                <a:srgbClr val="345C86"/>
              </a:buClr>
              <a:buSzTx/>
              <a:buFont typeface="Arial" panose="020B0604020202020204" pitchFamily="34" charset="0"/>
              <a:buChar char="•"/>
              <a:tabLst/>
              <a:defRPr/>
            </a:pPr>
            <a:r>
              <a:rPr kumimoji="0" lang="en-US" altLang="en-US" sz="2800" b="1" i="0" u="sng"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Qualitative </a:t>
            </a: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(QLFT)</a:t>
            </a:r>
          </a:p>
          <a:p>
            <a:pPr marL="914400" lvl="1" indent="-457200" eaLnBrk="0" fontAlgn="base" hangingPunct="0">
              <a:lnSpc>
                <a:spcPct val="90000"/>
              </a:lnSpc>
              <a:spcBef>
                <a:spcPct val="20000"/>
              </a:spcBef>
              <a:spcAft>
                <a:spcPct val="0"/>
              </a:spcAft>
              <a:buClr>
                <a:srgbClr val="345C86"/>
              </a:buClr>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A challenge agent (vapor or aerosol) is used</a:t>
            </a:r>
          </a:p>
          <a:p>
            <a:pPr marL="914400" lvl="1" indent="-457200" eaLnBrk="0" fontAlgn="base" hangingPunct="0">
              <a:lnSpc>
                <a:spcPct val="90000"/>
              </a:lnSpc>
              <a:spcBef>
                <a:spcPct val="20000"/>
              </a:spcBef>
              <a:spcAft>
                <a:spcPct val="0"/>
              </a:spcAft>
              <a:buClr>
                <a:srgbClr val="345C86"/>
              </a:buClr>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Fit is inadequate if the presence of the challenge agent is detected by the respirator wearer</a:t>
            </a:r>
          </a:p>
        </p:txBody>
      </p:sp>
      <p:pic>
        <p:nvPicPr>
          <p:cNvPr id="5" name="Picture 4">
            <a:extLst>
              <a:ext uri="{FF2B5EF4-FFF2-40B4-BE49-F238E27FC236}">
                <a16:creationId xmlns:a16="http://schemas.microsoft.com/office/drawing/2014/main" id="{A3D4CFFC-ECF4-425C-BFE6-20FCCC128636}"/>
              </a:ext>
            </a:extLst>
          </p:cNvPr>
          <p:cNvPicPr>
            <a:picLocks noChangeAspect="1"/>
          </p:cNvPicPr>
          <p:nvPr/>
        </p:nvPicPr>
        <p:blipFill>
          <a:blip r:embed="rId3"/>
          <a:stretch>
            <a:fillRect/>
          </a:stretch>
        </p:blipFill>
        <p:spPr>
          <a:xfrm>
            <a:off x="7091363" y="4939552"/>
            <a:ext cx="2549786" cy="1667435"/>
          </a:xfrm>
          <a:prstGeom prst="rect">
            <a:avLst/>
          </a:prstGeom>
        </p:spPr>
      </p:pic>
      <p:pic>
        <p:nvPicPr>
          <p:cNvPr id="8" name="Picture 7">
            <a:extLst>
              <a:ext uri="{FF2B5EF4-FFF2-40B4-BE49-F238E27FC236}">
                <a16:creationId xmlns:a16="http://schemas.microsoft.com/office/drawing/2014/main" id="{CA26218E-0CD2-443E-9919-E61BD51F2F8A}"/>
              </a:ext>
            </a:extLst>
          </p:cNvPr>
          <p:cNvPicPr>
            <a:picLocks noChangeAspect="1"/>
          </p:cNvPicPr>
          <p:nvPr/>
        </p:nvPicPr>
        <p:blipFill>
          <a:blip r:embed="rId4"/>
          <a:stretch>
            <a:fillRect/>
          </a:stretch>
        </p:blipFill>
        <p:spPr>
          <a:xfrm>
            <a:off x="9134475" y="2192991"/>
            <a:ext cx="3057525" cy="1790700"/>
          </a:xfrm>
          <a:prstGeom prst="rect">
            <a:avLst/>
          </a:prstGeom>
        </p:spPr>
      </p:pic>
    </p:spTree>
    <p:extLst>
      <p:ext uri="{BB962C8B-B14F-4D97-AF65-F5344CB8AC3E}">
        <p14:creationId xmlns:p14="http://schemas.microsoft.com/office/powerpoint/2010/main" val="89700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609600" y="127294"/>
            <a:ext cx="10972800" cy="88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When Fit Testing is Required</a:t>
            </a:r>
          </a:p>
        </p:txBody>
      </p:sp>
      <p:sp>
        <p:nvSpPr>
          <p:cNvPr id="2" name="TextBox 1">
            <a:extLst>
              <a:ext uri="{FF2B5EF4-FFF2-40B4-BE49-F238E27FC236}">
                <a16:creationId xmlns:a16="http://schemas.microsoft.com/office/drawing/2014/main" id="{745835ED-4523-478F-829E-77EFF6EA03C7}"/>
              </a:ext>
            </a:extLst>
          </p:cNvPr>
          <p:cNvSpPr txBox="1"/>
          <p:nvPr/>
        </p:nvSpPr>
        <p:spPr>
          <a:xfrm>
            <a:off x="757518" y="1237130"/>
            <a:ext cx="10676964" cy="4573560"/>
          </a:xfrm>
          <a:prstGeom prst="rect">
            <a:avLst/>
          </a:prstGeom>
          <a:noFill/>
        </p:spPr>
        <p:txBody>
          <a:bodyPr wrap="square" rtlCol="0">
            <a:spAutoFit/>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Prior to initial assignment with a respirator and after medical evaluation</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Must be the same make, model, style and size selected</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lang="en-US" altLang="en-US" sz="2800" kern="0" dirty="0">
                <a:solidFill>
                  <a:srgbClr val="003366"/>
                </a:solidFill>
                <a:latin typeface="Arial" panose="020B0604020202020204" pitchFamily="34" charset="0"/>
                <a:cs typeface="Arial" panose="020B0604020202020204" pitchFamily="34" charset="0"/>
              </a:rPr>
              <a:t>F</a:t>
            </a: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it Testing requirements (other than initial)</a:t>
            </a:r>
          </a:p>
          <a:p>
            <a:pPr marL="914400" lvl="1" indent="-457200" eaLnBrk="0" fontAlgn="base" hangingPunct="0">
              <a:lnSpc>
                <a:spcPct val="90000"/>
              </a:lnSpc>
              <a:spcBef>
                <a:spcPct val="20000"/>
              </a:spcBef>
              <a:spcAft>
                <a:spcPct val="0"/>
              </a:spcAft>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Annually</a:t>
            </a:r>
          </a:p>
          <a:p>
            <a:pPr marL="914400" lvl="1" indent="-457200" eaLnBrk="0" fontAlgn="base" hangingPunct="0">
              <a:lnSpc>
                <a:spcPct val="90000"/>
              </a:lnSpc>
              <a:spcBef>
                <a:spcPct val="20000"/>
              </a:spcBef>
              <a:spcAft>
                <a:spcPct val="0"/>
              </a:spcAft>
              <a:buFont typeface="Wingdings" panose="05000000000000000000" pitchFamily="2" charset="2"/>
              <a:buChar char="Ø"/>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Respirator change in make, model, or size</a:t>
            </a:r>
          </a:p>
          <a:p>
            <a:pPr marL="914400" lvl="1" indent="-457200" eaLnBrk="0" fontAlgn="base" hangingPunct="0">
              <a:lnSpc>
                <a:spcPct val="90000"/>
              </a:lnSpc>
              <a:spcBef>
                <a:spcPct val="20000"/>
              </a:spcBef>
              <a:spcAft>
                <a:spcPct val="0"/>
              </a:spcAft>
              <a:buFont typeface="Wingdings" panose="05000000000000000000" pitchFamily="2" charset="2"/>
              <a:buChar char="Ø"/>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Noted change in employee physical conditions</a:t>
            </a:r>
          </a:p>
          <a:p>
            <a:pPr marL="914400" lvl="1" indent="-457200" eaLnBrk="0" fontAlgn="base" hangingPunct="0">
              <a:lnSpc>
                <a:spcPct val="90000"/>
              </a:lnSpc>
              <a:spcBef>
                <a:spcPct val="20000"/>
              </a:spcBef>
              <a:spcAft>
                <a:spcPct val="0"/>
              </a:spcAft>
              <a:buFont typeface="Wingdings" panose="05000000000000000000" pitchFamily="2" charset="2"/>
              <a:buChar char="Ø"/>
              <a:defRPr/>
            </a:pPr>
            <a:r>
              <a:rPr lang="en-US" altLang="en-US" sz="2800" kern="0" dirty="0">
                <a:solidFill>
                  <a:srgbClr val="003366"/>
                </a:solidFill>
                <a:latin typeface="Arial" panose="020B0604020202020204" pitchFamily="34" charset="0"/>
                <a:cs typeface="Arial" panose="020B0604020202020204" pitchFamily="34" charset="0"/>
              </a:rPr>
              <a:t>Requested by the employee, Program Administrator or PLHCP</a:t>
            </a:r>
            <a:endPar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altLang="en-US" sz="2800" b="0" i="0" u="none" strike="noStrike" kern="0" cap="none" spc="0" normalizeH="0" baseline="0" noProof="0" dirty="0">
                <a:ln>
                  <a:noFill/>
                </a:ln>
                <a:solidFill>
                  <a:srgbClr val="003366"/>
                </a:solidFill>
                <a:effectLst/>
                <a:uLnTx/>
                <a:uFillTx/>
                <a:latin typeface="Arial" panose="020B0604020202020204" pitchFamily="34" charset="0"/>
                <a:cs typeface="Arial" panose="020B0604020202020204" pitchFamily="34" charset="0"/>
              </a:rPr>
              <a:t>Should include “user seal check” procedures</a:t>
            </a:r>
          </a:p>
        </p:txBody>
      </p:sp>
    </p:spTree>
    <p:extLst>
      <p:ext uri="{BB962C8B-B14F-4D97-AF65-F5344CB8AC3E}">
        <p14:creationId xmlns:p14="http://schemas.microsoft.com/office/powerpoint/2010/main" val="1933470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161364" y="240144"/>
            <a:ext cx="11869271" cy="157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Filtering Facepiece Respirators &amp;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b="1" kern="0" dirty="0">
                <a:latin typeface="Arial" panose="020B0604020202020204" pitchFamily="34" charset="0"/>
                <a:cs typeface="Arial" panose="020B0604020202020204" pitchFamily="34" charset="0"/>
              </a:rPr>
              <a:t>Powered Air-Purifying Respirators (PAPR)</a:t>
            </a:r>
            <a:endPar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endParaRPr>
          </a:p>
        </p:txBody>
      </p:sp>
      <p:pic>
        <p:nvPicPr>
          <p:cNvPr id="4" name="Picture 3">
            <a:extLst>
              <a:ext uri="{FF2B5EF4-FFF2-40B4-BE49-F238E27FC236}">
                <a16:creationId xmlns:a16="http://schemas.microsoft.com/office/drawing/2014/main" id="{3A4E2B23-8CBD-4DF9-A30D-3AC1DD9404BD}"/>
              </a:ext>
            </a:extLst>
          </p:cNvPr>
          <p:cNvPicPr>
            <a:picLocks noChangeAspect="1"/>
          </p:cNvPicPr>
          <p:nvPr/>
        </p:nvPicPr>
        <p:blipFill>
          <a:blip r:embed="rId3"/>
          <a:stretch>
            <a:fillRect/>
          </a:stretch>
        </p:blipFill>
        <p:spPr>
          <a:xfrm>
            <a:off x="254265" y="2046496"/>
            <a:ext cx="1999131" cy="1673614"/>
          </a:xfrm>
          <a:prstGeom prst="rect">
            <a:avLst/>
          </a:prstGeom>
        </p:spPr>
      </p:pic>
      <p:pic>
        <p:nvPicPr>
          <p:cNvPr id="5" name="Picture 4">
            <a:extLst>
              <a:ext uri="{FF2B5EF4-FFF2-40B4-BE49-F238E27FC236}">
                <a16:creationId xmlns:a16="http://schemas.microsoft.com/office/drawing/2014/main" id="{AC8D161A-87D3-427A-BABF-902DF71D6E43}"/>
              </a:ext>
            </a:extLst>
          </p:cNvPr>
          <p:cNvPicPr>
            <a:picLocks noChangeAspect="1"/>
          </p:cNvPicPr>
          <p:nvPr/>
        </p:nvPicPr>
        <p:blipFill>
          <a:blip r:embed="rId4"/>
          <a:stretch>
            <a:fillRect/>
          </a:stretch>
        </p:blipFill>
        <p:spPr>
          <a:xfrm>
            <a:off x="8493868" y="1818220"/>
            <a:ext cx="3698132" cy="2467103"/>
          </a:xfrm>
          <a:prstGeom prst="rect">
            <a:avLst/>
          </a:prstGeom>
        </p:spPr>
      </p:pic>
      <p:pic>
        <p:nvPicPr>
          <p:cNvPr id="8" name="Picture 7">
            <a:extLst>
              <a:ext uri="{FF2B5EF4-FFF2-40B4-BE49-F238E27FC236}">
                <a16:creationId xmlns:a16="http://schemas.microsoft.com/office/drawing/2014/main" id="{99278890-881F-4C39-B578-550D21F44051}"/>
              </a:ext>
            </a:extLst>
          </p:cNvPr>
          <p:cNvPicPr>
            <a:picLocks noChangeAspect="1"/>
          </p:cNvPicPr>
          <p:nvPr/>
        </p:nvPicPr>
        <p:blipFill>
          <a:blip r:embed="rId5"/>
          <a:stretch>
            <a:fillRect/>
          </a:stretch>
        </p:blipFill>
        <p:spPr>
          <a:xfrm>
            <a:off x="2599765" y="2121004"/>
            <a:ext cx="2580810" cy="1722757"/>
          </a:xfrm>
          <a:prstGeom prst="rect">
            <a:avLst/>
          </a:prstGeom>
        </p:spPr>
      </p:pic>
      <p:pic>
        <p:nvPicPr>
          <p:cNvPr id="9" name="Picture 8">
            <a:extLst>
              <a:ext uri="{FF2B5EF4-FFF2-40B4-BE49-F238E27FC236}">
                <a16:creationId xmlns:a16="http://schemas.microsoft.com/office/drawing/2014/main" id="{2A774806-2ED8-4129-BC24-04C08615F1E4}"/>
              </a:ext>
            </a:extLst>
          </p:cNvPr>
          <p:cNvPicPr>
            <a:picLocks noChangeAspect="1"/>
          </p:cNvPicPr>
          <p:nvPr/>
        </p:nvPicPr>
        <p:blipFill rotWithShape="1">
          <a:blip r:embed="rId6"/>
          <a:srcRect l="4175" t="5083" r="6407" b="14889"/>
          <a:stretch/>
        </p:blipFill>
        <p:spPr>
          <a:xfrm>
            <a:off x="1696024" y="3720110"/>
            <a:ext cx="4527177" cy="2897745"/>
          </a:xfrm>
          <a:prstGeom prst="rect">
            <a:avLst/>
          </a:prstGeom>
        </p:spPr>
      </p:pic>
      <p:pic>
        <p:nvPicPr>
          <p:cNvPr id="10" name="Picture 9">
            <a:extLst>
              <a:ext uri="{FF2B5EF4-FFF2-40B4-BE49-F238E27FC236}">
                <a16:creationId xmlns:a16="http://schemas.microsoft.com/office/drawing/2014/main" id="{6128439B-8788-4960-B2E0-59C0D5A22E2F}"/>
              </a:ext>
            </a:extLst>
          </p:cNvPr>
          <p:cNvPicPr>
            <a:picLocks noChangeAspect="1"/>
          </p:cNvPicPr>
          <p:nvPr/>
        </p:nvPicPr>
        <p:blipFill>
          <a:blip r:embed="rId7"/>
          <a:stretch>
            <a:fillRect/>
          </a:stretch>
        </p:blipFill>
        <p:spPr>
          <a:xfrm>
            <a:off x="5423648" y="2121005"/>
            <a:ext cx="1599106" cy="1599106"/>
          </a:xfrm>
          <a:prstGeom prst="rect">
            <a:avLst/>
          </a:prstGeom>
        </p:spPr>
      </p:pic>
      <p:sp>
        <p:nvSpPr>
          <p:cNvPr id="11" name="TextBox 10">
            <a:extLst>
              <a:ext uri="{FF2B5EF4-FFF2-40B4-BE49-F238E27FC236}">
                <a16:creationId xmlns:a16="http://schemas.microsoft.com/office/drawing/2014/main" id="{115BF7D4-3354-47A2-92F2-C1FC07D73124}"/>
              </a:ext>
            </a:extLst>
          </p:cNvPr>
          <p:cNvSpPr txBox="1"/>
          <p:nvPr/>
        </p:nvSpPr>
        <p:spPr>
          <a:xfrm>
            <a:off x="7770718" y="2360083"/>
            <a:ext cx="1595717" cy="523220"/>
          </a:xfrm>
          <a:prstGeom prst="rect">
            <a:avLst/>
          </a:prstGeom>
          <a:noFill/>
        </p:spPr>
        <p:txBody>
          <a:bodyPr wrap="square" rtlCol="0">
            <a:spAutoFit/>
          </a:bodyPr>
          <a:lstStyle/>
          <a:p>
            <a:pPr algn="ctr"/>
            <a:r>
              <a:rPr lang="en-US" sz="2800" b="1" dirty="0">
                <a:solidFill>
                  <a:srgbClr val="003366"/>
                </a:solidFill>
                <a:latin typeface="Arial" panose="020B0604020202020204" pitchFamily="34" charset="0"/>
                <a:cs typeface="Arial" panose="020B0604020202020204" pitchFamily="34" charset="0"/>
              </a:rPr>
              <a:t>PAPR</a:t>
            </a:r>
          </a:p>
        </p:txBody>
      </p:sp>
      <p:pic>
        <p:nvPicPr>
          <p:cNvPr id="12" name="Picture 11">
            <a:extLst>
              <a:ext uri="{FF2B5EF4-FFF2-40B4-BE49-F238E27FC236}">
                <a16:creationId xmlns:a16="http://schemas.microsoft.com/office/drawing/2014/main" id="{51C5B067-79BE-45A4-892C-F63D70A9B2DA}"/>
              </a:ext>
            </a:extLst>
          </p:cNvPr>
          <p:cNvPicPr>
            <a:picLocks noChangeAspect="1"/>
          </p:cNvPicPr>
          <p:nvPr/>
        </p:nvPicPr>
        <p:blipFill rotWithShape="1">
          <a:blip r:embed="rId8"/>
          <a:srcRect l="22897" r="-431" b="21695"/>
          <a:stretch/>
        </p:blipFill>
        <p:spPr>
          <a:xfrm>
            <a:off x="7121365" y="4399284"/>
            <a:ext cx="1780587" cy="1970310"/>
          </a:xfrm>
          <a:prstGeom prst="rect">
            <a:avLst/>
          </a:prstGeom>
        </p:spPr>
      </p:pic>
      <p:sp>
        <p:nvSpPr>
          <p:cNvPr id="13" name="&quot;Not Allowed&quot; Symbol 12">
            <a:extLst>
              <a:ext uri="{FF2B5EF4-FFF2-40B4-BE49-F238E27FC236}">
                <a16:creationId xmlns:a16="http://schemas.microsoft.com/office/drawing/2014/main" id="{63434666-0F5A-4AAE-AED0-08F51F4EA5E8}"/>
              </a:ext>
            </a:extLst>
          </p:cNvPr>
          <p:cNvSpPr/>
          <p:nvPr/>
        </p:nvSpPr>
        <p:spPr>
          <a:xfrm>
            <a:off x="6730612" y="4210062"/>
            <a:ext cx="2492188" cy="2348753"/>
          </a:xfrm>
          <a:prstGeom prst="noSmoking">
            <a:avLst>
              <a:gd name="adj" fmla="val 2336"/>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4F0E0004-AD8B-442A-848D-7483728D5F95}"/>
              </a:ext>
            </a:extLst>
          </p:cNvPr>
          <p:cNvSpPr txBox="1"/>
          <p:nvPr/>
        </p:nvSpPr>
        <p:spPr>
          <a:xfrm>
            <a:off x="9112039" y="4872911"/>
            <a:ext cx="2855843" cy="523220"/>
          </a:xfrm>
          <a:prstGeom prst="rect">
            <a:avLst/>
          </a:prstGeom>
          <a:noFill/>
        </p:spPr>
        <p:txBody>
          <a:bodyPr wrap="square" rtlCol="0">
            <a:spAutoFit/>
          </a:bodyPr>
          <a:lstStyle/>
          <a:p>
            <a:pPr algn="ctr"/>
            <a:r>
              <a:rPr lang="en-US" sz="2800" b="1" dirty="0">
                <a:solidFill>
                  <a:srgbClr val="003366"/>
                </a:solidFill>
                <a:latin typeface="Arial" panose="020B0604020202020204" pitchFamily="34" charset="0"/>
                <a:cs typeface="Arial" panose="020B0604020202020204" pitchFamily="34" charset="0"/>
              </a:rPr>
              <a:t>Surgical Mask</a:t>
            </a:r>
          </a:p>
        </p:txBody>
      </p:sp>
      <p:sp>
        <p:nvSpPr>
          <p:cNvPr id="15" name="&quot;Not Allowed&quot; Symbol 14">
            <a:extLst>
              <a:ext uri="{FF2B5EF4-FFF2-40B4-BE49-F238E27FC236}">
                <a16:creationId xmlns:a16="http://schemas.microsoft.com/office/drawing/2014/main" id="{5B2E88F2-CD86-43A1-8886-D93798A19178}"/>
              </a:ext>
            </a:extLst>
          </p:cNvPr>
          <p:cNvSpPr/>
          <p:nvPr/>
        </p:nvSpPr>
        <p:spPr>
          <a:xfrm>
            <a:off x="9001279" y="1840993"/>
            <a:ext cx="2492188" cy="2348753"/>
          </a:xfrm>
          <a:prstGeom prst="noSmoking">
            <a:avLst>
              <a:gd name="adj" fmla="val 2336"/>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5235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2;p14">
            <a:extLst>
              <a:ext uri="{FF2B5EF4-FFF2-40B4-BE49-F238E27FC236}">
                <a16:creationId xmlns:a16="http://schemas.microsoft.com/office/drawing/2014/main" id="{0F4C0DD5-18CC-4133-9C7D-65124C582664}"/>
              </a:ext>
            </a:extLst>
          </p:cNvPr>
          <p:cNvSpPr txBox="1">
            <a:spLocks/>
          </p:cNvSpPr>
          <p:nvPr/>
        </p:nvSpPr>
        <p:spPr bwMode="auto">
          <a:xfrm>
            <a:off x="161364" y="125976"/>
            <a:ext cx="11869271" cy="1202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45700" rIns="91425" bIns="45700" numCol="1" anchor="ctr" anchorCtr="0" compatLnSpc="1">
            <a:prstTxWarp prst="textNoShape">
              <a:avLst/>
            </a:prstTxWarp>
            <a:noAutofit/>
          </a:bodyPr>
          <a:lstStyle>
            <a:lvl1pPr algn="l" rtl="0" eaLnBrk="0" fontAlgn="base" hangingPunct="0">
              <a:spcBef>
                <a:spcPct val="0"/>
              </a:spcBef>
              <a:spcAft>
                <a:spcPct val="0"/>
              </a:spcAft>
              <a:defRPr sz="3600">
                <a:solidFill>
                  <a:srgbClr val="003366"/>
                </a:solidFill>
                <a:latin typeface="+mj-lt"/>
                <a:ea typeface="+mj-ea"/>
                <a:cs typeface="+mj-cs"/>
              </a:defRPr>
            </a:lvl1pPr>
            <a:lvl2pPr algn="l" rtl="0" eaLnBrk="0" fontAlgn="base" hangingPunct="0">
              <a:spcBef>
                <a:spcPct val="0"/>
              </a:spcBef>
              <a:spcAft>
                <a:spcPct val="0"/>
              </a:spcAft>
              <a:defRPr sz="3600">
                <a:solidFill>
                  <a:srgbClr val="003366"/>
                </a:solidFill>
                <a:latin typeface="Trebuchet MS" pitchFamily="34" charset="0"/>
              </a:defRPr>
            </a:lvl2pPr>
            <a:lvl3pPr algn="l" rtl="0" eaLnBrk="0" fontAlgn="base" hangingPunct="0">
              <a:spcBef>
                <a:spcPct val="0"/>
              </a:spcBef>
              <a:spcAft>
                <a:spcPct val="0"/>
              </a:spcAft>
              <a:defRPr sz="3600">
                <a:solidFill>
                  <a:srgbClr val="003366"/>
                </a:solidFill>
                <a:latin typeface="Trebuchet MS" pitchFamily="34" charset="0"/>
              </a:defRPr>
            </a:lvl3pPr>
            <a:lvl4pPr algn="l" rtl="0" eaLnBrk="0" fontAlgn="base" hangingPunct="0">
              <a:spcBef>
                <a:spcPct val="0"/>
              </a:spcBef>
              <a:spcAft>
                <a:spcPct val="0"/>
              </a:spcAft>
              <a:defRPr sz="3600">
                <a:solidFill>
                  <a:srgbClr val="003366"/>
                </a:solidFill>
                <a:latin typeface="Trebuchet MS" pitchFamily="34" charset="0"/>
              </a:defRPr>
            </a:lvl4pPr>
            <a:lvl5pPr algn="l" rtl="0" eaLnBrk="0" fontAlgn="base" hangingPunct="0">
              <a:spcBef>
                <a:spcPct val="0"/>
              </a:spcBef>
              <a:spcAft>
                <a:spcPct val="0"/>
              </a:spcAft>
              <a:defRPr sz="3600">
                <a:solidFill>
                  <a:srgbClr val="003366"/>
                </a:solidFill>
                <a:latin typeface="Trebuchet MS" pitchFamily="34" charset="0"/>
              </a:defRPr>
            </a:lvl5pPr>
            <a:lvl6pPr marL="457200" algn="l" rtl="0" fontAlgn="base">
              <a:spcBef>
                <a:spcPct val="0"/>
              </a:spcBef>
              <a:spcAft>
                <a:spcPct val="0"/>
              </a:spcAft>
              <a:defRPr sz="3600">
                <a:solidFill>
                  <a:srgbClr val="003366"/>
                </a:solidFill>
                <a:latin typeface="Trebuchet MS" pitchFamily="34" charset="0"/>
              </a:defRPr>
            </a:lvl6pPr>
            <a:lvl7pPr marL="914400" algn="l" rtl="0" fontAlgn="base">
              <a:spcBef>
                <a:spcPct val="0"/>
              </a:spcBef>
              <a:spcAft>
                <a:spcPct val="0"/>
              </a:spcAft>
              <a:defRPr sz="3600">
                <a:solidFill>
                  <a:srgbClr val="003366"/>
                </a:solidFill>
                <a:latin typeface="Trebuchet MS" pitchFamily="34" charset="0"/>
              </a:defRPr>
            </a:lvl7pPr>
            <a:lvl8pPr marL="1371600" algn="l" rtl="0" fontAlgn="base">
              <a:spcBef>
                <a:spcPct val="0"/>
              </a:spcBef>
              <a:spcAft>
                <a:spcPct val="0"/>
              </a:spcAft>
              <a:defRPr sz="3600">
                <a:solidFill>
                  <a:srgbClr val="003366"/>
                </a:solidFill>
                <a:latin typeface="Trebuchet MS" pitchFamily="34" charset="0"/>
              </a:defRPr>
            </a:lvl8pPr>
            <a:lvl9pPr marL="1828800" algn="l" rtl="0" fontAlgn="base">
              <a:spcBef>
                <a:spcPct val="0"/>
              </a:spcBef>
              <a:spcAft>
                <a:spcPct val="0"/>
              </a:spcAft>
              <a:defRPr sz="3600">
                <a:solidFill>
                  <a:srgbClr val="003366"/>
                </a:solidFill>
                <a:latin typeface="Trebuchet MS"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Respiratory Protection Program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3366"/>
                </a:solidFill>
                <a:effectLst/>
                <a:uLnTx/>
                <a:uFillTx/>
                <a:latin typeface="Arial" panose="020B0604020202020204" pitchFamily="34" charset="0"/>
                <a:ea typeface="+mj-ea"/>
                <a:cs typeface="Arial" panose="020B0604020202020204" pitchFamily="34" charset="0"/>
              </a:rPr>
              <a:t>Filtering Facepiece Respirators</a:t>
            </a:r>
          </a:p>
        </p:txBody>
      </p:sp>
      <p:pic>
        <p:nvPicPr>
          <p:cNvPr id="2" name="Picture 1">
            <a:extLst>
              <a:ext uri="{FF2B5EF4-FFF2-40B4-BE49-F238E27FC236}">
                <a16:creationId xmlns:a16="http://schemas.microsoft.com/office/drawing/2014/main" id="{ACAEB751-A91B-4FFB-94B7-5C61D1D45232}"/>
              </a:ext>
            </a:extLst>
          </p:cNvPr>
          <p:cNvPicPr>
            <a:picLocks noChangeAspect="1"/>
          </p:cNvPicPr>
          <p:nvPr/>
        </p:nvPicPr>
        <p:blipFill>
          <a:blip r:embed="rId3"/>
          <a:stretch>
            <a:fillRect/>
          </a:stretch>
        </p:blipFill>
        <p:spPr>
          <a:xfrm>
            <a:off x="8902436" y="1328269"/>
            <a:ext cx="3289564" cy="1842503"/>
          </a:xfrm>
          <a:prstGeom prst="rect">
            <a:avLst/>
          </a:prstGeom>
        </p:spPr>
      </p:pic>
      <p:sp>
        <p:nvSpPr>
          <p:cNvPr id="16" name="TextBox 15">
            <a:extLst>
              <a:ext uri="{FF2B5EF4-FFF2-40B4-BE49-F238E27FC236}">
                <a16:creationId xmlns:a16="http://schemas.microsoft.com/office/drawing/2014/main" id="{4604322A-31D9-4A22-8697-84A46EA3C74C}"/>
              </a:ext>
            </a:extLst>
          </p:cNvPr>
          <p:cNvSpPr txBox="1"/>
          <p:nvPr/>
        </p:nvSpPr>
        <p:spPr>
          <a:xfrm>
            <a:off x="298138" y="1328269"/>
            <a:ext cx="8724550" cy="526297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Donning:</a:t>
            </a:r>
          </a:p>
          <a:p>
            <a:pPr marL="800100" lvl="1" indent="-342900">
              <a:buFont typeface="Wingdings" panose="05000000000000000000" pitchFamily="2" charset="2"/>
              <a:buChar char="Ø"/>
              <a:defRPr/>
            </a:pPr>
            <a:r>
              <a:rPr lang="en-US" sz="2400" dirty="0">
                <a:solidFill>
                  <a:srgbClr val="002060"/>
                </a:solidFill>
                <a:latin typeface="Calibri"/>
              </a:rPr>
              <a:t>Hold the respirator in the palm of your hand with the straps hanging loose.</a:t>
            </a:r>
            <a:r>
              <a:rPr kumimoji="0" lang="en-US" sz="2400" b="0" i="0" u="none" strike="noStrike" kern="1200" cap="none" spc="0" normalizeH="0" baseline="0" noProof="0" dirty="0">
                <a:ln>
                  <a:noFill/>
                </a:ln>
                <a:solidFill>
                  <a:srgbClr val="002060"/>
                </a:solidFill>
                <a:effectLst/>
                <a:uLnTx/>
                <a:uFillTx/>
                <a:latin typeface="Calibri"/>
                <a:ea typeface="+mn-ea"/>
                <a:cs typeface="+mn-cs"/>
              </a:rPr>
              <a:t> </a:t>
            </a:r>
          </a:p>
          <a:p>
            <a:pPr marL="800100" lvl="1" indent="-342900">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Place the N95 respirator on your face covering your nose and cupping your chin. (f</a:t>
            </a:r>
            <a:r>
              <a:rPr lang="en-US" sz="2400" dirty="0">
                <a:solidFill>
                  <a:srgbClr val="002060"/>
                </a:solidFill>
                <a:latin typeface="Calibri"/>
              </a:rPr>
              <a:t>or folded respirator - ensure panels are extended)</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a:p>
            <a:pPr marL="800100" lvl="1" indent="-342900">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Pull the upper strap over your head, resting it high on the crown or back of your head. </a:t>
            </a:r>
          </a:p>
          <a:p>
            <a:pPr marL="800100" lvl="1" indent="-342900">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Pull the bottom strap over your head, and behind  and below your ears. </a:t>
            </a:r>
          </a:p>
          <a:p>
            <a:pPr marL="800100" lvl="1" indent="-342900">
              <a:buFont typeface="Wingdings" panose="05000000000000000000" pitchFamily="2" charset="2"/>
              <a:buChar char="Ø"/>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Mold the nose piece of the respirator over the bridge of your nose to obtain a tight seal.</a:t>
            </a:r>
          </a:p>
          <a:p>
            <a:pPr marL="800100" lvl="1" indent="-342900">
              <a:buFont typeface="Wingdings" panose="05000000000000000000" pitchFamily="2" charset="2"/>
              <a:buChar char="Ø"/>
              <a:defRPr/>
            </a:pPr>
            <a:r>
              <a:rPr lang="en-US" sz="2400" dirty="0">
                <a:solidFill>
                  <a:srgbClr val="002060"/>
                </a:solidFill>
                <a:latin typeface="Calibri"/>
              </a:rPr>
              <a:t>Perform a user seal check to ensure there is a good seal against the skin</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0D9B9091-B697-4C13-9803-26B88CAB5174}"/>
              </a:ext>
            </a:extLst>
          </p:cNvPr>
          <p:cNvPicPr>
            <a:picLocks noChangeAspect="1"/>
          </p:cNvPicPr>
          <p:nvPr/>
        </p:nvPicPr>
        <p:blipFill>
          <a:blip r:embed="rId4"/>
          <a:stretch>
            <a:fillRect/>
          </a:stretch>
        </p:blipFill>
        <p:spPr>
          <a:xfrm>
            <a:off x="8902436" y="3247645"/>
            <a:ext cx="2327267" cy="1424226"/>
          </a:xfrm>
          <a:prstGeom prst="rect">
            <a:avLst/>
          </a:prstGeom>
        </p:spPr>
      </p:pic>
      <p:pic>
        <p:nvPicPr>
          <p:cNvPr id="18" name="Picture 17">
            <a:extLst>
              <a:ext uri="{FF2B5EF4-FFF2-40B4-BE49-F238E27FC236}">
                <a16:creationId xmlns:a16="http://schemas.microsoft.com/office/drawing/2014/main" id="{C04FD0A5-538A-45A1-80DA-19C54883E57D}"/>
              </a:ext>
            </a:extLst>
          </p:cNvPr>
          <p:cNvPicPr>
            <a:picLocks noChangeAspect="1"/>
          </p:cNvPicPr>
          <p:nvPr/>
        </p:nvPicPr>
        <p:blipFill>
          <a:blip r:embed="rId5"/>
          <a:stretch>
            <a:fillRect/>
          </a:stretch>
        </p:blipFill>
        <p:spPr>
          <a:xfrm>
            <a:off x="9909282" y="4671871"/>
            <a:ext cx="2121353" cy="1309829"/>
          </a:xfrm>
          <a:prstGeom prst="rect">
            <a:avLst/>
          </a:prstGeom>
        </p:spPr>
      </p:pic>
    </p:spTree>
    <p:extLst>
      <p:ext uri="{BB962C8B-B14F-4D97-AF65-F5344CB8AC3E}">
        <p14:creationId xmlns:p14="http://schemas.microsoft.com/office/powerpoint/2010/main" val="255807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0.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EE4P_INTELLIGENT_ELEMENT" val="{Name}"/>
</p:tagLst>
</file>

<file path=ppt/theme/theme1.xml><?xml version="1.0" encoding="utf-8"?>
<a:theme xmlns:a="http://schemas.openxmlformats.org/drawingml/2006/main" name="MGLF-theme">
  <a:themeElements>
    <a:clrScheme name="Custom 1">
      <a:dk1>
        <a:srgbClr val="000000"/>
      </a:dk1>
      <a:lt1>
        <a:srgbClr val="FFFFFF"/>
      </a:lt1>
      <a:dk2>
        <a:srgbClr val="345C87"/>
      </a:dk2>
      <a:lt2>
        <a:srgbClr val="E7E6E6"/>
      </a:lt2>
      <a:accent1>
        <a:srgbClr val="739DC9"/>
      </a:accent1>
      <a:accent2>
        <a:srgbClr val="EDB02E"/>
      </a:accent2>
      <a:accent3>
        <a:srgbClr val="A5A5A5"/>
      </a:accent3>
      <a:accent4>
        <a:srgbClr val="7CBBFF"/>
      </a:accent4>
      <a:accent5>
        <a:srgbClr val="B27C20"/>
      </a:accent5>
      <a:accent6>
        <a:srgbClr val="FFC56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5E516B36-0FD8-A04E-B1EC-863D8BFEB448}" vid="{379B0337-DF6E-9749-B090-F53EB6A0EE13}"/>
    </a:ext>
  </a:extLst>
</a:theme>
</file>

<file path=ppt/theme/theme2.xml><?xml version="1.0" encoding="utf-8"?>
<a:theme xmlns:a="http://schemas.openxmlformats.org/drawingml/2006/main" name="MGLF-theme">
  <a:themeElements>
    <a:clrScheme name="Custom 1">
      <a:dk1>
        <a:srgbClr val="000000"/>
      </a:dk1>
      <a:lt1>
        <a:srgbClr val="FFFFFF"/>
      </a:lt1>
      <a:dk2>
        <a:srgbClr val="345C87"/>
      </a:dk2>
      <a:lt2>
        <a:srgbClr val="E7E6E6"/>
      </a:lt2>
      <a:accent1>
        <a:srgbClr val="739DC9"/>
      </a:accent1>
      <a:accent2>
        <a:srgbClr val="EDB02E"/>
      </a:accent2>
      <a:accent3>
        <a:srgbClr val="A5A5A5"/>
      </a:accent3>
      <a:accent4>
        <a:srgbClr val="7CBBFF"/>
      </a:accent4>
      <a:accent5>
        <a:srgbClr val="B27C20"/>
      </a:accent5>
      <a:accent6>
        <a:srgbClr val="FFC56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910 MG Roadmap_Template" id="{D9256B9D-7AF6-F446-B917-2E5CBAEF2AD0}" vid="{0F110821-25DD-9245-898F-D8984950247D}"/>
    </a:ext>
  </a:extLst>
</a:theme>
</file>

<file path=ppt/theme/theme3.xml><?xml version="1.0" encoding="utf-8"?>
<a:theme xmlns:a="http://schemas.openxmlformats.org/drawingml/2006/main" name="ELH Widescreen">
  <a:themeElements>
    <a:clrScheme name="ExxonMobil">
      <a:dk1>
        <a:srgbClr val="000000"/>
      </a:dk1>
      <a:lt1>
        <a:srgbClr val="FFFFFF"/>
      </a:lt1>
      <a:dk2>
        <a:srgbClr val="ED1C2E"/>
      </a:dk2>
      <a:lt2>
        <a:srgbClr val="5A5A5A"/>
      </a:lt2>
      <a:accent1>
        <a:srgbClr val="0C479D"/>
      </a:accent1>
      <a:accent2>
        <a:srgbClr val="00A3E0"/>
      </a:accent2>
      <a:accent3>
        <a:srgbClr val="13943C"/>
      </a:accent3>
      <a:accent4>
        <a:srgbClr val="B4D405"/>
      </a:accent4>
      <a:accent5>
        <a:srgbClr val="FFD700"/>
      </a:accent5>
      <a:accent6>
        <a:srgbClr val="ED8B00"/>
      </a:accent6>
      <a:hlink>
        <a:srgbClr val="0C479D"/>
      </a:hlink>
      <a:folHlink>
        <a:srgbClr val="00A3E0"/>
      </a:folHlink>
    </a:clrScheme>
    <a:fontScheme name="Custom 8">
      <a:majorFont>
        <a:latin typeface="EMprint"/>
        <a:ea typeface=""/>
        <a:cs typeface=""/>
      </a:majorFont>
      <a:minorFont>
        <a:latin typeface="EMprin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0_Exonmobil 16:9">
  <a:themeElements>
    <a:clrScheme name="Custom 1">
      <a:dk1>
        <a:srgbClr val="000000"/>
      </a:dk1>
      <a:lt1>
        <a:sysClr val="window" lastClr="FFFFFF"/>
      </a:lt1>
      <a:dk2>
        <a:srgbClr val="ED1C2E"/>
      </a:dk2>
      <a:lt2>
        <a:srgbClr val="505050"/>
      </a:lt2>
      <a:accent1>
        <a:srgbClr val="0C479D"/>
      </a:accent1>
      <a:accent2>
        <a:srgbClr val="00A3E0"/>
      </a:accent2>
      <a:accent3>
        <a:srgbClr val="00ACA8"/>
      </a:accent3>
      <a:accent4>
        <a:srgbClr val="B4D405"/>
      </a:accent4>
      <a:accent5>
        <a:srgbClr val="FFD700"/>
      </a:accent5>
      <a:accent6>
        <a:srgbClr val="DC6E00"/>
      </a:accent6>
      <a:hlink>
        <a:srgbClr val="ED1C2E"/>
      </a:hlink>
      <a:folHlink>
        <a:srgbClr val="F47681"/>
      </a:folHlink>
    </a:clrScheme>
    <a:fontScheme name="Emprint">
      <a:majorFont>
        <a:latin typeface="Emprint"/>
        <a:ea typeface=""/>
        <a:cs typeface=""/>
      </a:majorFont>
      <a:minorFont>
        <a:latin typeface="Emprin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cap="rnd">
          <a:noFill/>
          <a:prstDash val="sysDot"/>
          <a:roun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spcAft>
            <a:spcPts val="1000"/>
          </a:spcAft>
          <a:defRPr sz="12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1_2020 MG Template">
  <a:themeElements>
    <a:clrScheme name="Custom 1">
      <a:dk1>
        <a:srgbClr val="000000"/>
      </a:dk1>
      <a:lt1>
        <a:srgbClr val="FFFFFF"/>
      </a:lt1>
      <a:dk2>
        <a:srgbClr val="0A0C36"/>
      </a:dk2>
      <a:lt2>
        <a:srgbClr val="E7E6E6"/>
      </a:lt2>
      <a:accent1>
        <a:srgbClr val="DA6123"/>
      </a:accent1>
      <a:accent2>
        <a:srgbClr val="DB8C5D"/>
      </a:accent2>
      <a:accent3>
        <a:srgbClr val="EAEAEA"/>
      </a:accent3>
      <a:accent4>
        <a:srgbClr val="F8FAFC"/>
      </a:accent4>
      <a:accent5>
        <a:srgbClr val="05283C"/>
      </a:accent5>
      <a:accent6>
        <a:srgbClr val="282844"/>
      </a:accent6>
      <a:hlink>
        <a:srgbClr val="DA6123"/>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0923 DHHS Fusion Cell Working Group" id="{D217DC01-3716-41E2-8E4E-55863B890BA0}" vid="{CB89474D-0C2D-4A2D-880A-B631A2B9CA81}"/>
    </a:ext>
  </a:extLst>
</a:theme>
</file>

<file path=ppt/theme/theme6.xml><?xml version="1.0" encoding="utf-8"?>
<a:theme xmlns:a="http://schemas.openxmlformats.org/drawingml/2006/main" name="1_MGLF-theme">
  <a:themeElements>
    <a:clrScheme name="Custom 1">
      <a:dk1>
        <a:srgbClr val="000000"/>
      </a:dk1>
      <a:lt1>
        <a:srgbClr val="FFFFFF"/>
      </a:lt1>
      <a:dk2>
        <a:srgbClr val="345C87"/>
      </a:dk2>
      <a:lt2>
        <a:srgbClr val="E7E6E6"/>
      </a:lt2>
      <a:accent1>
        <a:srgbClr val="739DC9"/>
      </a:accent1>
      <a:accent2>
        <a:srgbClr val="EDB02E"/>
      </a:accent2>
      <a:accent3>
        <a:srgbClr val="A5A5A5"/>
      </a:accent3>
      <a:accent4>
        <a:srgbClr val="7CBBFF"/>
      </a:accent4>
      <a:accent5>
        <a:srgbClr val="B27C20"/>
      </a:accent5>
      <a:accent6>
        <a:srgbClr val="FFC562"/>
      </a:accent6>
      <a:hlink>
        <a:srgbClr val="0563C1"/>
      </a:hlink>
      <a:folHlink>
        <a:srgbClr val="954F72"/>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5E516B36-0FD8-A04E-B1EC-863D8BFEB448}" vid="{379B0337-DF6E-9749-B090-F53EB6A0EE13}"/>
    </a:ext>
  </a:extLst>
</a:theme>
</file>

<file path=ppt/theme/theme7.xml><?xml version="1.0" encoding="utf-8"?>
<a:theme xmlns:a="http://schemas.openxmlformats.org/drawingml/2006/main" name="2020 MG Template">
  <a:themeElements>
    <a:clrScheme name="Custom 1">
      <a:dk1>
        <a:srgbClr val="000000"/>
      </a:dk1>
      <a:lt1>
        <a:srgbClr val="FFFFFF"/>
      </a:lt1>
      <a:dk2>
        <a:srgbClr val="0A0C36"/>
      </a:dk2>
      <a:lt2>
        <a:srgbClr val="E7E6E6"/>
      </a:lt2>
      <a:accent1>
        <a:srgbClr val="DA6123"/>
      </a:accent1>
      <a:accent2>
        <a:srgbClr val="DB8C5D"/>
      </a:accent2>
      <a:accent3>
        <a:srgbClr val="EAEAEA"/>
      </a:accent3>
      <a:accent4>
        <a:srgbClr val="F8FAFC"/>
      </a:accent4>
      <a:accent5>
        <a:srgbClr val="05283C"/>
      </a:accent5>
      <a:accent6>
        <a:srgbClr val="282844"/>
      </a:accent6>
      <a:hlink>
        <a:srgbClr val="DA6123"/>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8D8929D-2750-4145-A4A6-80F5B6D9A396}" vid="{AF3430DE-97AD-A044-9D99-435B37D50A26}"/>
    </a:ext>
  </a:ext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00000"/>
        </a:solidFill>
        <a:ln>
          <a:solidFill>
            <a:schemeClr val="bg1"/>
          </a:solidFill>
        </a:ln>
        <a:effectLst>
          <a:outerShdw blurRad="50800" dist="38100" dir="2700000" algn="tl" rotWithShape="0">
            <a:prstClr val="black">
              <a:alpha val="40000"/>
            </a:prstClr>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7B92A28-DC47-45DA-9632-7FB5D56AEDB3}">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EF2C48EB97354AA1FD427F7D0BD467" ma:contentTypeVersion="7" ma:contentTypeDescription="Create a new document." ma:contentTypeScope="" ma:versionID="220b56727caf1068462047a24ff7310c">
  <xsd:schema xmlns:xsd="http://www.w3.org/2001/XMLSchema" xmlns:xs="http://www.w3.org/2001/XMLSchema" xmlns:p="http://schemas.microsoft.com/office/2006/metadata/properties" xmlns:ns2="a1307c1f-159e-4a46-be32-fdad4860aae5" xmlns:ns3="204ecc3c-0519-448b-bfc8-5b8615c8dcaa" targetNamespace="http://schemas.microsoft.com/office/2006/metadata/properties" ma:root="true" ma:fieldsID="64cd46ec5dd8f0b788e2c61f1ae89398" ns2:_="" ns3:_="">
    <xsd:import namespace="a1307c1f-159e-4a46-be32-fdad4860aae5"/>
    <xsd:import namespace="204ecc3c-0519-448b-bfc8-5b8615c8dcaa"/>
    <xsd:element name="properties">
      <xsd:complexType>
        <xsd:sequence>
          <xsd:element name="documentManagement">
            <xsd:complexType>
              <xsd:all>
                <xsd:element ref="ns2:MediaServiceMetadata" minOccurs="0"/>
                <xsd:element ref="ns2:MediaServiceFastMetadata" minOccurs="0"/>
                <xsd:element ref="ns3:TaxCatchAll" minOccurs="0"/>
                <xsd:element ref="ns2:Document_x0020_Group"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307c1f-159e-4a46-be32-fdad4860a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ocument_x0020_Group" ma:index="11" nillable="true" ma:displayName="Document Group" ma:format="Dropdown" ma:internalName="Document_x0020_Group">
      <xsd:simpleType>
        <xsd:restriction base="dms:Choice">
          <xsd:enumeration value="Forum Slides"/>
          <xsd:enumeration value="Forum Tools"/>
          <xsd:enumeration value="Training &amp; Resources"/>
        </xsd:restriction>
      </xsd:simpleType>
    </xsd:element>
    <xsd:element name="Tag" ma:index="12" nillable="true" ma:displayName="Tag" ma:format="Dropdown" ma:internalName="Tag">
      <xsd:simpleType>
        <xsd:restriction base="dms:Choice">
          <xsd:enumeration value="Archive"/>
          <xsd:enumeration value="Don't Archive"/>
        </xsd:restriction>
      </xsd:simpleType>
    </xsd:element>
  </xsd:schema>
  <xsd:schema xmlns:xsd="http://www.w3.org/2001/XMLSchema" xmlns:xs="http://www.w3.org/2001/XMLSchema" xmlns:dms="http://schemas.microsoft.com/office/2006/documentManagement/types" xmlns:pc="http://schemas.microsoft.com/office/infopath/2007/PartnerControls" targetNamespace="204ecc3c-0519-448b-bfc8-5b8615c8dca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3c4c1cba-e5a9-4af8-8fd2-6c1d87da19f6}" ma:internalName="TaxCatchAll" ma:showField="CatchAllData" ma:web="204ecc3c-0519-448b-bfc8-5b8615c8dc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ocument_x0020_Group xmlns="a1307c1f-159e-4a46-be32-fdad4860aae5">Forum Slides</Document_x0020_Group>
    <TaxCatchAll xmlns="204ecc3c-0519-448b-bfc8-5b8615c8dcaa"/>
    <Tag xmlns="a1307c1f-159e-4a46-be32-fdad4860aae5">Archive</Tag>
  </documentManagement>
</p:properties>
</file>

<file path=customXml/itemProps1.xml><?xml version="1.0" encoding="utf-8"?>
<ds:datastoreItem xmlns:ds="http://schemas.openxmlformats.org/officeDocument/2006/customXml" ds:itemID="{1D6E4F39-0509-4575-B6CE-26D4D08D8265}">
  <ds:schemaRefs>
    <ds:schemaRef ds:uri="http://schemas.microsoft.com/sharepoint/v3/contenttype/forms"/>
  </ds:schemaRefs>
</ds:datastoreItem>
</file>

<file path=customXml/itemProps2.xml><?xml version="1.0" encoding="utf-8"?>
<ds:datastoreItem xmlns:ds="http://schemas.openxmlformats.org/officeDocument/2006/customXml" ds:itemID="{E15C5C75-50D7-42C3-898D-304CDD5AE160}">
  <ds:schemaRefs>
    <ds:schemaRef ds:uri="204ecc3c-0519-448b-bfc8-5b8615c8dcaa"/>
    <ds:schemaRef ds:uri="a1307c1f-159e-4a46-be32-fdad4860aa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A90819C-71E0-4D8E-9BE8-C67B5B1197F9}">
  <ds:schemaRefs>
    <ds:schemaRef ds:uri="http://www.w3.org/XML/1998/namespace"/>
    <ds:schemaRef ds:uri="http://schemas.microsoft.com/office/2006/documentManagement/types"/>
    <ds:schemaRef ds:uri="http://purl.org/dc/dcmitype/"/>
    <ds:schemaRef ds:uri="http://schemas.microsoft.com/office/infopath/2007/PartnerControls"/>
    <ds:schemaRef ds:uri="http://purl.org/dc/elements/1.1/"/>
    <ds:schemaRef ds:uri="http://schemas.openxmlformats.org/package/2006/metadata/core-properties"/>
    <ds:schemaRef ds:uri="204ecc3c-0519-448b-bfc8-5b8615c8dcaa"/>
    <ds:schemaRef ds:uri="a1307c1f-159e-4a46-be32-fdad4860aae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546</TotalTime>
  <Words>1840</Words>
  <Application>Microsoft Office PowerPoint</Application>
  <PresentationFormat>Widescreen</PresentationFormat>
  <Paragraphs>258</Paragraphs>
  <Slides>21</Slides>
  <Notes>21</Notes>
  <HiddenSlides>0</HiddenSlides>
  <MMClips>0</MMClips>
  <ScaleCrop>false</ScaleCrop>
  <HeadingPairs>
    <vt:vector size="4" baseType="variant">
      <vt:variant>
        <vt:lpstr>Theme</vt:lpstr>
      </vt:variant>
      <vt:variant>
        <vt:i4>8</vt:i4>
      </vt:variant>
      <vt:variant>
        <vt:lpstr>Slide Titles</vt:lpstr>
      </vt:variant>
      <vt:variant>
        <vt:i4>21</vt:i4>
      </vt:variant>
    </vt:vector>
  </HeadingPairs>
  <TitlesOfParts>
    <vt:vector size="29" baseType="lpstr">
      <vt:lpstr>MGLF-theme</vt:lpstr>
      <vt:lpstr>MGLF-theme</vt:lpstr>
      <vt:lpstr>ELH Widescreen</vt:lpstr>
      <vt:lpstr>10_Exonmobil 16:9</vt:lpstr>
      <vt:lpstr>1_2020 MG Template</vt:lpstr>
      <vt:lpstr>1_MGLF-theme</vt:lpstr>
      <vt:lpstr>2020 MG Template</vt:lpstr>
      <vt:lpstr>Default Design</vt:lpstr>
      <vt:lpstr>Occupational Health &amp; Safety Programs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Occupational Health &amp; Safety Programs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CLT Meeting Deck</dc:title>
  <dc:creator>Jonah  Mishkel</dc:creator>
  <cp:lastModifiedBy>Shahan, Scott (VDH)</cp:lastModifiedBy>
  <cp:revision>56</cp:revision>
  <cp:lastPrinted>2020-10-26T19:26:55Z</cp:lastPrinted>
  <dcterms:created xsi:type="dcterms:W3CDTF">2020-08-14T19:04:57Z</dcterms:created>
  <dcterms:modified xsi:type="dcterms:W3CDTF">2023-05-16T16:10:11Z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0x010100B6EF2C48EB97354AA1FD427F7D0BD467</vt:lpwstr>
  </property>
</Properties>
</file>