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8" r:id="rId16"/>
    <p:sldId id="269" r:id="rId17"/>
    <p:sldId id="271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hewy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5DE62-8DAC-4DB8-8A71-122D953EDED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3B21-AA44-48FB-ACCC-F89FA37B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5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DD20E-7AA6-4DE6-BB1F-519D5CBB7A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1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8937" y="8864653"/>
            <a:ext cx="10210955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Chewy"/>
              </a:rPr>
              <a:t>Healthy &amp; Safe Swimming Week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132685" y="8864653"/>
            <a:ext cx="570775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Chewy"/>
              </a:rPr>
              <a:t>May 20-26, 2019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48684" y="4581225"/>
            <a:ext cx="9255329" cy="2700670"/>
            <a:chOff x="0" y="0"/>
            <a:chExt cx="2152435" cy="6280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52435" cy="628072"/>
            </a:xfrm>
            <a:custGeom>
              <a:avLst/>
              <a:gdLst/>
              <a:ahLst/>
              <a:cxnLst/>
              <a:rect l="l" t="t" r="r" b="b"/>
              <a:pathLst>
                <a:path w="2152435" h="628072">
                  <a:moveTo>
                    <a:pt x="0" y="0"/>
                  </a:moveTo>
                  <a:lnTo>
                    <a:pt x="2152435" y="0"/>
                  </a:lnTo>
                  <a:lnTo>
                    <a:pt x="2152435" y="628072"/>
                  </a:lnTo>
                  <a:lnTo>
                    <a:pt x="0" y="628072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48684" y="679702"/>
            <a:ext cx="9255329" cy="3901523"/>
            <a:chOff x="0" y="0"/>
            <a:chExt cx="2152435" cy="9073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2435" cy="907345"/>
            </a:xfrm>
            <a:custGeom>
              <a:avLst/>
              <a:gdLst/>
              <a:ahLst/>
              <a:cxnLst/>
              <a:rect l="l" t="t" r="r" b="b"/>
              <a:pathLst>
                <a:path w="2152435" h="907345">
                  <a:moveTo>
                    <a:pt x="0" y="0"/>
                  </a:moveTo>
                  <a:lnTo>
                    <a:pt x="2152435" y="0"/>
                  </a:lnTo>
                  <a:lnTo>
                    <a:pt x="2152435" y="907345"/>
                  </a:lnTo>
                  <a:lnTo>
                    <a:pt x="0" y="907345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350249"/>
            <a:ext cx="5038623" cy="7370014"/>
            <a:chOff x="0" y="0"/>
            <a:chExt cx="4358640" cy="637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58640" cy="6375400"/>
            </a:xfrm>
            <a:custGeom>
              <a:avLst/>
              <a:gdLst/>
              <a:ahLst/>
              <a:cxnLst/>
              <a:rect l="l" t="t" r="r" b="b"/>
              <a:pathLst>
                <a:path w="4358640" h="6375400">
                  <a:moveTo>
                    <a:pt x="133350" y="838200"/>
                  </a:moveTo>
                  <a:lnTo>
                    <a:pt x="133350" y="300990"/>
                  </a:lnTo>
                  <a:lnTo>
                    <a:pt x="146050" y="300990"/>
                  </a:lnTo>
                  <a:lnTo>
                    <a:pt x="146050" y="6082030"/>
                  </a:lnTo>
                  <a:lnTo>
                    <a:pt x="133350" y="6082030"/>
                  </a:lnTo>
                  <a:lnTo>
                    <a:pt x="133350" y="838200"/>
                  </a:lnTo>
                  <a:close/>
                  <a:moveTo>
                    <a:pt x="304800" y="137160"/>
                  </a:moveTo>
                  <a:lnTo>
                    <a:pt x="4056380" y="137160"/>
                  </a:lnTo>
                  <a:lnTo>
                    <a:pt x="4056380" y="124460"/>
                  </a:lnTo>
                  <a:lnTo>
                    <a:pt x="304800" y="124460"/>
                  </a:lnTo>
                  <a:lnTo>
                    <a:pt x="304800" y="137160"/>
                  </a:lnTo>
                  <a:close/>
                  <a:moveTo>
                    <a:pt x="25400" y="5695950"/>
                  </a:moveTo>
                  <a:lnTo>
                    <a:pt x="0" y="5695950"/>
                  </a:lnTo>
                  <a:lnTo>
                    <a:pt x="0" y="6375400"/>
                  </a:lnTo>
                  <a:lnTo>
                    <a:pt x="679450" y="6375400"/>
                  </a:lnTo>
                  <a:lnTo>
                    <a:pt x="679450" y="6350000"/>
                  </a:lnTo>
                  <a:lnTo>
                    <a:pt x="25400" y="6350000"/>
                  </a:lnTo>
                  <a:lnTo>
                    <a:pt x="25400" y="5695950"/>
                  </a:lnTo>
                  <a:close/>
                  <a:moveTo>
                    <a:pt x="25400" y="25400"/>
                  </a:moveTo>
                  <a:lnTo>
                    <a:pt x="679450" y="25400"/>
                  </a:lnTo>
                  <a:lnTo>
                    <a:pt x="679450" y="0"/>
                  </a:lnTo>
                  <a:lnTo>
                    <a:pt x="0" y="0"/>
                  </a:lnTo>
                  <a:lnTo>
                    <a:pt x="0" y="679450"/>
                  </a:lnTo>
                  <a:lnTo>
                    <a:pt x="25400" y="679450"/>
                  </a:lnTo>
                  <a:lnTo>
                    <a:pt x="25400" y="25400"/>
                  </a:lnTo>
                  <a:close/>
                  <a:moveTo>
                    <a:pt x="4226560" y="838200"/>
                  </a:moveTo>
                  <a:lnTo>
                    <a:pt x="4226560" y="295910"/>
                  </a:lnTo>
                  <a:lnTo>
                    <a:pt x="4213860" y="295910"/>
                  </a:lnTo>
                  <a:lnTo>
                    <a:pt x="4213860" y="6082030"/>
                  </a:lnTo>
                  <a:lnTo>
                    <a:pt x="4226560" y="6082030"/>
                  </a:lnTo>
                  <a:lnTo>
                    <a:pt x="4226560" y="838200"/>
                  </a:lnTo>
                  <a:close/>
                  <a:moveTo>
                    <a:pt x="4055110" y="6238240"/>
                  </a:moveTo>
                  <a:lnTo>
                    <a:pt x="299720" y="6238240"/>
                  </a:lnTo>
                  <a:lnTo>
                    <a:pt x="299720" y="6250940"/>
                  </a:lnTo>
                  <a:lnTo>
                    <a:pt x="4055110" y="6250940"/>
                  </a:lnTo>
                  <a:lnTo>
                    <a:pt x="4055110" y="6238240"/>
                  </a:lnTo>
                  <a:close/>
                  <a:moveTo>
                    <a:pt x="3679190" y="0"/>
                  </a:moveTo>
                  <a:lnTo>
                    <a:pt x="3679190" y="25400"/>
                  </a:lnTo>
                  <a:lnTo>
                    <a:pt x="4333240" y="25400"/>
                  </a:lnTo>
                  <a:lnTo>
                    <a:pt x="4333240" y="679450"/>
                  </a:lnTo>
                  <a:lnTo>
                    <a:pt x="4358640" y="679450"/>
                  </a:lnTo>
                  <a:lnTo>
                    <a:pt x="4358640" y="0"/>
                  </a:lnTo>
                  <a:lnTo>
                    <a:pt x="3679190" y="0"/>
                  </a:lnTo>
                  <a:close/>
                  <a:moveTo>
                    <a:pt x="4333240" y="6350000"/>
                  </a:moveTo>
                  <a:lnTo>
                    <a:pt x="3679190" y="6350000"/>
                  </a:lnTo>
                  <a:lnTo>
                    <a:pt x="3679190" y="6375400"/>
                  </a:lnTo>
                  <a:lnTo>
                    <a:pt x="4358640" y="6375400"/>
                  </a:lnTo>
                  <a:lnTo>
                    <a:pt x="4358640" y="5695950"/>
                  </a:lnTo>
                  <a:lnTo>
                    <a:pt x="4333240" y="5695950"/>
                  </a:lnTo>
                  <a:lnTo>
                    <a:pt x="4333240" y="6350000"/>
                  </a:lnTo>
                  <a:close/>
                </a:path>
              </a:pathLst>
            </a:custGeom>
            <a:solidFill>
              <a:srgbClr val="EFF0F2">
                <a:alpha val="47843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888511" y="1028700"/>
            <a:ext cx="5038623" cy="7370014"/>
            <a:chOff x="0" y="0"/>
            <a:chExt cx="4358640" cy="6375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58640" cy="6375400"/>
            </a:xfrm>
            <a:custGeom>
              <a:avLst/>
              <a:gdLst/>
              <a:ahLst/>
              <a:cxnLst/>
              <a:rect l="l" t="t" r="r" b="b"/>
              <a:pathLst>
                <a:path w="4358640" h="6375400">
                  <a:moveTo>
                    <a:pt x="133350" y="838200"/>
                  </a:moveTo>
                  <a:lnTo>
                    <a:pt x="133350" y="300990"/>
                  </a:lnTo>
                  <a:lnTo>
                    <a:pt x="146050" y="300990"/>
                  </a:lnTo>
                  <a:lnTo>
                    <a:pt x="146050" y="6082030"/>
                  </a:lnTo>
                  <a:lnTo>
                    <a:pt x="133350" y="6082030"/>
                  </a:lnTo>
                  <a:lnTo>
                    <a:pt x="133350" y="838200"/>
                  </a:lnTo>
                  <a:close/>
                  <a:moveTo>
                    <a:pt x="304800" y="137160"/>
                  </a:moveTo>
                  <a:lnTo>
                    <a:pt x="4056380" y="137160"/>
                  </a:lnTo>
                  <a:lnTo>
                    <a:pt x="4056380" y="124460"/>
                  </a:lnTo>
                  <a:lnTo>
                    <a:pt x="304800" y="124460"/>
                  </a:lnTo>
                  <a:lnTo>
                    <a:pt x="304800" y="137160"/>
                  </a:lnTo>
                  <a:close/>
                  <a:moveTo>
                    <a:pt x="25400" y="5695950"/>
                  </a:moveTo>
                  <a:lnTo>
                    <a:pt x="0" y="5695950"/>
                  </a:lnTo>
                  <a:lnTo>
                    <a:pt x="0" y="6375400"/>
                  </a:lnTo>
                  <a:lnTo>
                    <a:pt x="679450" y="6375400"/>
                  </a:lnTo>
                  <a:lnTo>
                    <a:pt x="679450" y="6350000"/>
                  </a:lnTo>
                  <a:lnTo>
                    <a:pt x="25400" y="6350000"/>
                  </a:lnTo>
                  <a:lnTo>
                    <a:pt x="25400" y="5695950"/>
                  </a:lnTo>
                  <a:close/>
                  <a:moveTo>
                    <a:pt x="25400" y="25400"/>
                  </a:moveTo>
                  <a:lnTo>
                    <a:pt x="679450" y="25400"/>
                  </a:lnTo>
                  <a:lnTo>
                    <a:pt x="679450" y="0"/>
                  </a:lnTo>
                  <a:lnTo>
                    <a:pt x="0" y="0"/>
                  </a:lnTo>
                  <a:lnTo>
                    <a:pt x="0" y="679450"/>
                  </a:lnTo>
                  <a:lnTo>
                    <a:pt x="25400" y="679450"/>
                  </a:lnTo>
                  <a:lnTo>
                    <a:pt x="25400" y="25400"/>
                  </a:lnTo>
                  <a:close/>
                  <a:moveTo>
                    <a:pt x="4226560" y="838200"/>
                  </a:moveTo>
                  <a:lnTo>
                    <a:pt x="4226560" y="295910"/>
                  </a:lnTo>
                  <a:lnTo>
                    <a:pt x="4213860" y="295910"/>
                  </a:lnTo>
                  <a:lnTo>
                    <a:pt x="4213860" y="6082030"/>
                  </a:lnTo>
                  <a:lnTo>
                    <a:pt x="4226560" y="6082030"/>
                  </a:lnTo>
                  <a:lnTo>
                    <a:pt x="4226560" y="838200"/>
                  </a:lnTo>
                  <a:close/>
                  <a:moveTo>
                    <a:pt x="4055110" y="6238240"/>
                  </a:moveTo>
                  <a:lnTo>
                    <a:pt x="299720" y="6238240"/>
                  </a:lnTo>
                  <a:lnTo>
                    <a:pt x="299720" y="6250940"/>
                  </a:lnTo>
                  <a:lnTo>
                    <a:pt x="4055110" y="6250940"/>
                  </a:lnTo>
                  <a:lnTo>
                    <a:pt x="4055110" y="6238240"/>
                  </a:lnTo>
                  <a:close/>
                  <a:moveTo>
                    <a:pt x="3679190" y="0"/>
                  </a:moveTo>
                  <a:lnTo>
                    <a:pt x="3679190" y="25400"/>
                  </a:lnTo>
                  <a:lnTo>
                    <a:pt x="4333240" y="25400"/>
                  </a:lnTo>
                  <a:lnTo>
                    <a:pt x="4333240" y="679450"/>
                  </a:lnTo>
                  <a:lnTo>
                    <a:pt x="4358640" y="679450"/>
                  </a:lnTo>
                  <a:lnTo>
                    <a:pt x="4358640" y="0"/>
                  </a:lnTo>
                  <a:lnTo>
                    <a:pt x="3679190" y="0"/>
                  </a:lnTo>
                  <a:close/>
                  <a:moveTo>
                    <a:pt x="4333240" y="6350000"/>
                  </a:moveTo>
                  <a:lnTo>
                    <a:pt x="3679190" y="6350000"/>
                  </a:lnTo>
                  <a:lnTo>
                    <a:pt x="3679190" y="6375400"/>
                  </a:lnTo>
                  <a:lnTo>
                    <a:pt x="4358640" y="6375400"/>
                  </a:lnTo>
                  <a:lnTo>
                    <a:pt x="4358640" y="5695950"/>
                  </a:lnTo>
                  <a:lnTo>
                    <a:pt x="4333240" y="5695950"/>
                  </a:lnTo>
                  <a:lnTo>
                    <a:pt x="4333240" y="6350000"/>
                  </a:lnTo>
                  <a:close/>
                </a:path>
              </a:pathLst>
            </a:custGeom>
            <a:solidFill>
              <a:srgbClr val="EFF0F2">
                <a:alpha val="61960"/>
              </a:srgbClr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444232" y="489202"/>
            <a:ext cx="9660564" cy="152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</a:pPr>
            <a:r>
              <a:rPr lang="en-US" sz="8800">
                <a:solidFill>
                  <a:srgbClr val="000000"/>
                </a:solidFill>
                <a:latin typeface="Chewy"/>
              </a:rPr>
              <a:t>SHARE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308734" y="3052145"/>
            <a:ext cx="9660564" cy="152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800">
                <a:solidFill>
                  <a:srgbClr val="000000"/>
                </a:solidFill>
                <a:latin typeface="Chewy"/>
              </a:rPr>
              <a:t>not the germs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09572" y="1670362"/>
            <a:ext cx="9660564" cy="191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0"/>
              </a:lnSpc>
            </a:pPr>
            <a:r>
              <a:rPr lang="en-US" sz="11000">
                <a:solidFill>
                  <a:srgbClr val="000000"/>
                </a:solidFill>
                <a:latin typeface="Chewy"/>
              </a:rPr>
              <a:t>THE FUN...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09572" y="4402480"/>
            <a:ext cx="9660564" cy="152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</a:pPr>
            <a:r>
              <a:rPr lang="en-US" sz="8800">
                <a:solidFill>
                  <a:srgbClr val="000000"/>
                </a:solidFill>
                <a:latin typeface="Chewy"/>
              </a:rPr>
              <a:t>and make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44232" y="5741060"/>
            <a:ext cx="9660564" cy="152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</a:pPr>
            <a:r>
              <a:rPr lang="en-US" sz="8800">
                <a:solidFill>
                  <a:srgbClr val="000000"/>
                </a:solidFill>
                <a:latin typeface="Chewy"/>
              </a:rPr>
              <a:t>a HEALTHY SPLASH!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 l="50693" r="3545" b="2372"/>
          <a:stretch>
            <a:fillRect/>
          </a:stretch>
        </p:blipFill>
        <p:spPr>
          <a:xfrm>
            <a:off x="10285280" y="649017"/>
            <a:ext cx="7427311" cy="7764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0"/>
            <a:ext cx="1836119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18299662" cy="1051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2" y="-114300"/>
            <a:ext cx="18310412" cy="1043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100"/>
            <a:ext cx="18363207" cy="103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14299"/>
            <a:ext cx="18433175" cy="104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42"/>
            <a:ext cx="18288000" cy="523755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159852"/>
            <a:ext cx="18288000" cy="512714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429589"/>
            <a:ext cx="18288002" cy="12464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7200" b="1" dirty="0">
                <a:solidFill>
                  <a:schemeClr val="accent5">
                    <a:lumMod val="50000"/>
                  </a:schemeClr>
                </a:solidFill>
              </a:rPr>
              <a:t>Oh No Vibrio!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706856"/>
            <a:ext cx="1828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#</a:t>
            </a:r>
            <a:r>
              <a:rPr lang="en-US" sz="4200" b="1" dirty="0" err="1">
                <a:solidFill>
                  <a:schemeClr val="accent5">
                    <a:lumMod val="50000"/>
                  </a:schemeClr>
                </a:solidFill>
              </a:rPr>
              <a:t>swimhealthyVA</a:t>
            </a: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   		        </a:t>
            </a:r>
            <a:r>
              <a:rPr lang="en-US" sz="4200" b="1" i="1" dirty="0">
                <a:solidFill>
                  <a:schemeClr val="accent5">
                    <a:lumMod val="50000"/>
                  </a:schemeClr>
                </a:solidFill>
              </a:rPr>
              <a:t>#HSSW2019 		</a:t>
            </a: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www.SwimHealthyVa.com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78170" y="2356130"/>
            <a:ext cx="4337714" cy="4536180"/>
            <a:chOff x="1115658" y="1399801"/>
            <a:chExt cx="2891809" cy="3024120"/>
          </a:xfrm>
        </p:grpSpPr>
        <p:sp>
          <p:nvSpPr>
            <p:cNvPr id="6" name="TextBox 5"/>
            <p:cNvSpPr txBox="1"/>
            <p:nvPr/>
          </p:nvSpPr>
          <p:spPr>
            <a:xfrm>
              <a:off x="1298388" y="1399801"/>
              <a:ext cx="2534713" cy="98488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5">
                      <a:lumMod val="50000"/>
                    </a:schemeClr>
                  </a:solidFill>
                </a:rPr>
                <a:t>Eating raw or undercooked seafood, particularly oysters.</a:t>
              </a:r>
            </a:p>
          </p:txBody>
        </p:sp>
        <p:pic>
          <p:nvPicPr>
            <p:cNvPr id="5124" name="Picture 4" descr="Image result for oysters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58" y="2297556"/>
              <a:ext cx="2891809" cy="2126365"/>
            </a:xfrm>
            <a:prstGeom prst="rect">
              <a:avLst/>
            </a:prstGeom>
            <a:noFill/>
            <a:effectLst>
              <a:softEdge rad="203200"/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7894642" y="2360830"/>
            <a:ext cx="4386254" cy="5173601"/>
            <a:chOff x="4855626" y="1573886"/>
            <a:chExt cx="2924169" cy="3449067"/>
          </a:xfrm>
        </p:grpSpPr>
        <p:grpSp>
          <p:nvGrpSpPr>
            <p:cNvPr id="10" name="Group 9"/>
            <p:cNvGrpSpPr/>
            <p:nvPr/>
          </p:nvGrpSpPr>
          <p:grpSpPr>
            <a:xfrm>
              <a:off x="4855626" y="1573886"/>
              <a:ext cx="2924169" cy="2757195"/>
              <a:chOff x="4855626" y="1573886"/>
              <a:chExt cx="2924169" cy="275719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5418" y="2297557"/>
                <a:ext cx="2035984" cy="2033524"/>
              </a:xfrm>
              <a:prstGeom prst="rect">
                <a:avLst/>
              </a:prstGeom>
              <a:effectLst>
                <a:softEdge rad="165100"/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855626" y="1573886"/>
                <a:ext cx="2924169" cy="67710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chemeClr val="accent5">
                        <a:lumMod val="50000"/>
                      </a:schemeClr>
                    </a:solidFill>
                  </a:rPr>
                  <a:t>Salt water gets into open cuts or sores in skin 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855626" y="4345844"/>
              <a:ext cx="2924169" cy="67710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5">
                      <a:lumMod val="50000"/>
                    </a:schemeClr>
                  </a:solidFill>
                </a:rPr>
                <a:t>Don’t swim with open wounds!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61639" y="2360830"/>
            <a:ext cx="4284482" cy="5173601"/>
            <a:chOff x="8258702" y="1573886"/>
            <a:chExt cx="2856321" cy="3449067"/>
          </a:xfrm>
        </p:grpSpPr>
        <p:pic>
          <p:nvPicPr>
            <p:cNvPr id="5126" name="Picture 6" descr="Related imag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854" y="2356305"/>
              <a:ext cx="2311945" cy="194657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softEdge rad="177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258702" y="1573886"/>
              <a:ext cx="2856321" cy="67710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5">
                      <a:lumMod val="50000"/>
                    </a:schemeClr>
                  </a:solidFill>
                </a:rPr>
                <a:t>Salt water enters the ear while swimming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58702" y="4345844"/>
              <a:ext cx="2856321" cy="67710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5">
                      <a:lumMod val="50000"/>
                    </a:schemeClr>
                  </a:solidFill>
                </a:rPr>
                <a:t>Wear earplugs!</a:t>
              </a:r>
            </a:p>
            <a:p>
              <a:pPr algn="ctr"/>
              <a:endParaRPr lang="en-US" sz="3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6434" y="2288814"/>
            <a:ext cx="254369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How you get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Vibriosis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ctr"/>
            <a:endParaRPr lang="en-US" sz="3300" dirty="0"/>
          </a:p>
        </p:txBody>
      </p:sp>
      <p:sp>
        <p:nvSpPr>
          <p:cNvPr id="23" name="TextBox 22"/>
          <p:cNvSpPr txBox="1"/>
          <p:nvPr/>
        </p:nvSpPr>
        <p:spPr>
          <a:xfrm>
            <a:off x="149672" y="6387837"/>
            <a:ext cx="307000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How you avoid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Vibriosis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ctr"/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5282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88000" cy="511790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117911"/>
            <a:ext cx="18288000" cy="516908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6995" y="520917"/>
            <a:ext cx="1095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72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Vibriosis Prevention Tips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94049" y="1763556"/>
            <a:ext cx="14115744" cy="7156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50" dirty="0">
                <a:solidFill>
                  <a:schemeClr val="accent5">
                    <a:lumMod val="50000"/>
                  </a:schemeClr>
                </a:solidFill>
              </a:rPr>
              <a:t>Know the symptoms! 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>People who get </a:t>
            </a:r>
            <a:r>
              <a:rPr lang="en-US" sz="2700" i="1" dirty="0">
                <a:solidFill>
                  <a:schemeClr val="accent5">
                    <a:lumMod val="50000"/>
                  </a:schemeClr>
                </a:solidFill>
              </a:rPr>
              <a:t>Vibrio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> infection by eating seafood usually experience diarrhea and vomiting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5250" dirty="0">
                <a:solidFill>
                  <a:schemeClr val="accent5">
                    <a:lumMod val="50000"/>
                  </a:schemeClr>
                </a:solidFill>
              </a:rPr>
              <a:t>Don’t swim with skin wounds or cuts 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>Or use waterproof bandages to cover wounds before getting into the water</a:t>
            </a:r>
          </a:p>
          <a:p>
            <a:pPr marL="685800" lvl="1" indent="0"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45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500" dirty="0">
                <a:solidFill>
                  <a:schemeClr val="accent5">
                    <a:lumMod val="50000"/>
                  </a:schemeClr>
                </a:solidFill>
              </a:rPr>
              <a:t>Individuals with pre-existing medical conditions are at greater risk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>Liver disease, diabetes, cancer, and certain stomach disorders or people who are immune compromised are at greater risk of severe, potential fatal, illness from </a:t>
            </a:r>
            <a:r>
              <a:rPr lang="en-US" sz="2700" i="1" dirty="0">
                <a:solidFill>
                  <a:schemeClr val="accent5">
                    <a:lumMod val="50000"/>
                  </a:schemeClr>
                </a:solidFill>
              </a:rPr>
              <a:t>Vibrio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42" y="1874384"/>
            <a:ext cx="3562707" cy="2623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73" y="4170167"/>
            <a:ext cx="2510115" cy="2507082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0" name="TextBox 9"/>
          <p:cNvSpPr txBox="1"/>
          <p:nvPr/>
        </p:nvSpPr>
        <p:spPr>
          <a:xfrm>
            <a:off x="0" y="9052781"/>
            <a:ext cx="1828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#</a:t>
            </a:r>
            <a:r>
              <a:rPr lang="en-US" sz="4200" b="1" dirty="0" err="1">
                <a:solidFill>
                  <a:schemeClr val="accent5">
                    <a:lumMod val="50000"/>
                  </a:schemeClr>
                </a:solidFill>
              </a:rPr>
              <a:t>swimhealthyVA</a:t>
            </a: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   		        </a:t>
            </a:r>
            <a:r>
              <a:rPr lang="en-US" sz="4200" b="1" i="1" dirty="0">
                <a:solidFill>
                  <a:schemeClr val="accent5">
                    <a:lumMod val="50000"/>
                  </a:schemeClr>
                </a:solidFill>
              </a:rPr>
              <a:t>#HSSW2019 		</a:t>
            </a: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www.SwimHealthyVa.com</a:t>
            </a:r>
          </a:p>
        </p:txBody>
      </p:sp>
    </p:spTree>
    <p:extLst>
      <p:ext uri="{BB962C8B-B14F-4D97-AF65-F5344CB8AC3E}">
        <p14:creationId xmlns:p14="http://schemas.microsoft.com/office/powerpoint/2010/main" val="34484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689"/>
            <a:ext cx="18288000" cy="103059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825181" y="754700"/>
            <a:ext cx="3023322" cy="4388800"/>
            <a:chOff x="0" y="0"/>
            <a:chExt cx="2311400" cy="33553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1400" cy="3355340"/>
            </a:xfrm>
            <a:custGeom>
              <a:avLst/>
              <a:gdLst/>
              <a:ahLst/>
              <a:cxnLst/>
              <a:rect l="l" t="t" r="r" b="b"/>
              <a:pathLst>
                <a:path w="2311400" h="3355340">
                  <a:moveTo>
                    <a:pt x="2311400" y="0"/>
                  </a:moveTo>
                  <a:lnTo>
                    <a:pt x="1525270" y="0"/>
                  </a:lnTo>
                  <a:lnTo>
                    <a:pt x="1525270" y="1271270"/>
                  </a:lnTo>
                  <a:lnTo>
                    <a:pt x="783590" y="1271270"/>
                  </a:lnTo>
                  <a:lnTo>
                    <a:pt x="783590" y="0"/>
                  </a:lnTo>
                  <a:lnTo>
                    <a:pt x="0" y="0"/>
                  </a:lnTo>
                  <a:lnTo>
                    <a:pt x="0" y="3355340"/>
                  </a:lnTo>
                  <a:lnTo>
                    <a:pt x="783590" y="3355340"/>
                  </a:lnTo>
                  <a:lnTo>
                    <a:pt x="783590" y="2010410"/>
                  </a:lnTo>
                  <a:lnTo>
                    <a:pt x="1525270" y="2010410"/>
                  </a:lnTo>
                  <a:lnTo>
                    <a:pt x="1525270" y="3355340"/>
                  </a:lnTo>
                  <a:lnTo>
                    <a:pt x="2311400" y="3355340"/>
                  </a:lnTo>
                  <a:close/>
                </a:path>
              </a:pathLst>
            </a:custGeom>
            <a:blipFill>
              <a:blip r:embed="rId2"/>
              <a:stretch>
                <a:fillRect l="-57108" r="-57108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202672" y="729275"/>
            <a:ext cx="2998797" cy="4439651"/>
            <a:chOff x="0" y="0"/>
            <a:chExt cx="2341880" cy="3467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3150" cy="3467100"/>
            </a:xfrm>
            <a:custGeom>
              <a:avLst/>
              <a:gdLst/>
              <a:ahLst/>
              <a:cxnLst/>
              <a:rect l="l" t="t" r="r" b="b"/>
              <a:pathLst>
                <a:path w="2343150" h="3467100">
                  <a:moveTo>
                    <a:pt x="727710" y="3401060"/>
                  </a:moveTo>
                  <a:cubicBezTo>
                    <a:pt x="864870" y="3445510"/>
                    <a:pt x="1010920" y="3467100"/>
                    <a:pt x="1162050" y="3467100"/>
                  </a:cubicBezTo>
                  <a:cubicBezTo>
                    <a:pt x="1328420" y="3467100"/>
                    <a:pt x="1484630" y="3446780"/>
                    <a:pt x="1624330" y="3408680"/>
                  </a:cubicBezTo>
                  <a:cubicBezTo>
                    <a:pt x="1770380" y="3368040"/>
                    <a:pt x="1898650" y="3302000"/>
                    <a:pt x="2004060" y="3213100"/>
                  </a:cubicBezTo>
                  <a:cubicBezTo>
                    <a:pt x="2112010" y="3122930"/>
                    <a:pt x="2195830" y="3004820"/>
                    <a:pt x="2255520" y="2862580"/>
                  </a:cubicBezTo>
                  <a:cubicBezTo>
                    <a:pt x="2313940" y="2722880"/>
                    <a:pt x="2343150" y="2553970"/>
                    <a:pt x="2343150" y="2360930"/>
                  </a:cubicBezTo>
                  <a:cubicBezTo>
                    <a:pt x="2343150" y="2202180"/>
                    <a:pt x="2319020" y="2065020"/>
                    <a:pt x="2270760" y="1951990"/>
                  </a:cubicBezTo>
                  <a:cubicBezTo>
                    <a:pt x="2222500" y="1838960"/>
                    <a:pt x="2157730" y="1743710"/>
                    <a:pt x="2078990" y="1666240"/>
                  </a:cubicBezTo>
                  <a:cubicBezTo>
                    <a:pt x="2001520" y="1591310"/>
                    <a:pt x="1913890" y="1527810"/>
                    <a:pt x="1814830" y="1479550"/>
                  </a:cubicBezTo>
                  <a:cubicBezTo>
                    <a:pt x="1723390" y="1433830"/>
                    <a:pt x="1628140" y="1393190"/>
                    <a:pt x="1531620" y="1358900"/>
                  </a:cubicBezTo>
                  <a:cubicBezTo>
                    <a:pt x="1438910" y="1325880"/>
                    <a:pt x="1347470" y="1295400"/>
                    <a:pt x="1257300" y="1267460"/>
                  </a:cubicBezTo>
                  <a:cubicBezTo>
                    <a:pt x="1176020" y="1242060"/>
                    <a:pt x="1102360" y="1212850"/>
                    <a:pt x="1038860" y="1178560"/>
                  </a:cubicBezTo>
                  <a:cubicBezTo>
                    <a:pt x="982980" y="1149350"/>
                    <a:pt x="937260" y="1113790"/>
                    <a:pt x="904240" y="1073150"/>
                  </a:cubicBezTo>
                  <a:cubicBezTo>
                    <a:pt x="876300" y="1041400"/>
                    <a:pt x="863600" y="999490"/>
                    <a:pt x="863600" y="946150"/>
                  </a:cubicBezTo>
                  <a:cubicBezTo>
                    <a:pt x="863600" y="881380"/>
                    <a:pt x="886460" y="830580"/>
                    <a:pt x="934720" y="788670"/>
                  </a:cubicBezTo>
                  <a:cubicBezTo>
                    <a:pt x="986790" y="744220"/>
                    <a:pt x="1070610" y="721360"/>
                    <a:pt x="1182370" y="721360"/>
                  </a:cubicBezTo>
                  <a:cubicBezTo>
                    <a:pt x="1281430" y="721360"/>
                    <a:pt x="1356360" y="748030"/>
                    <a:pt x="1408430" y="803910"/>
                  </a:cubicBezTo>
                  <a:cubicBezTo>
                    <a:pt x="1463040" y="862330"/>
                    <a:pt x="1488440" y="941070"/>
                    <a:pt x="1488440" y="1046480"/>
                  </a:cubicBezTo>
                  <a:lnTo>
                    <a:pt x="1488440" y="1196340"/>
                  </a:lnTo>
                  <a:lnTo>
                    <a:pt x="2286000" y="1196340"/>
                  </a:lnTo>
                  <a:lnTo>
                    <a:pt x="2286000" y="1032510"/>
                  </a:lnTo>
                  <a:cubicBezTo>
                    <a:pt x="2286000" y="857250"/>
                    <a:pt x="2255520" y="702310"/>
                    <a:pt x="2197100" y="571500"/>
                  </a:cubicBezTo>
                  <a:cubicBezTo>
                    <a:pt x="2137410" y="440690"/>
                    <a:pt x="2056130" y="330200"/>
                    <a:pt x="1954530" y="245110"/>
                  </a:cubicBezTo>
                  <a:cubicBezTo>
                    <a:pt x="1854200" y="161290"/>
                    <a:pt x="1734820" y="97790"/>
                    <a:pt x="1601470" y="58420"/>
                  </a:cubicBezTo>
                  <a:cubicBezTo>
                    <a:pt x="1471930" y="19050"/>
                    <a:pt x="1333500" y="0"/>
                    <a:pt x="1187450" y="0"/>
                  </a:cubicBezTo>
                  <a:cubicBezTo>
                    <a:pt x="1043940" y="0"/>
                    <a:pt x="902970" y="19050"/>
                    <a:pt x="770890" y="58420"/>
                  </a:cubicBezTo>
                  <a:cubicBezTo>
                    <a:pt x="635000" y="97790"/>
                    <a:pt x="514350" y="158750"/>
                    <a:pt x="410210" y="240030"/>
                  </a:cubicBezTo>
                  <a:cubicBezTo>
                    <a:pt x="304800" y="322580"/>
                    <a:pt x="219710" y="426720"/>
                    <a:pt x="157480" y="551180"/>
                  </a:cubicBezTo>
                  <a:cubicBezTo>
                    <a:pt x="93980" y="675640"/>
                    <a:pt x="62230" y="822960"/>
                    <a:pt x="62230" y="988060"/>
                  </a:cubicBezTo>
                  <a:cubicBezTo>
                    <a:pt x="62230" y="1117600"/>
                    <a:pt x="77470" y="1233170"/>
                    <a:pt x="107950" y="1332230"/>
                  </a:cubicBezTo>
                  <a:cubicBezTo>
                    <a:pt x="138430" y="1431290"/>
                    <a:pt x="181610" y="1520190"/>
                    <a:pt x="237490" y="1593850"/>
                  </a:cubicBezTo>
                  <a:cubicBezTo>
                    <a:pt x="292100" y="1667510"/>
                    <a:pt x="355600" y="1731010"/>
                    <a:pt x="426720" y="1783080"/>
                  </a:cubicBezTo>
                  <a:cubicBezTo>
                    <a:pt x="495300" y="1832610"/>
                    <a:pt x="567690" y="1877060"/>
                    <a:pt x="645160" y="1912620"/>
                  </a:cubicBezTo>
                  <a:cubicBezTo>
                    <a:pt x="718820" y="1948180"/>
                    <a:pt x="797560" y="1978660"/>
                    <a:pt x="876300" y="2005330"/>
                  </a:cubicBezTo>
                  <a:cubicBezTo>
                    <a:pt x="951230" y="2030730"/>
                    <a:pt x="1023620" y="2054860"/>
                    <a:pt x="1094740" y="2080260"/>
                  </a:cubicBezTo>
                  <a:cubicBezTo>
                    <a:pt x="1162050" y="2104390"/>
                    <a:pt x="1226820" y="2128520"/>
                    <a:pt x="1287780" y="2155190"/>
                  </a:cubicBezTo>
                  <a:cubicBezTo>
                    <a:pt x="1342390" y="2179320"/>
                    <a:pt x="1389380" y="2207260"/>
                    <a:pt x="1430020" y="2239010"/>
                  </a:cubicBezTo>
                  <a:cubicBezTo>
                    <a:pt x="1465580" y="2268220"/>
                    <a:pt x="1493520" y="2301240"/>
                    <a:pt x="1513840" y="2340610"/>
                  </a:cubicBezTo>
                  <a:cubicBezTo>
                    <a:pt x="1532890" y="2377440"/>
                    <a:pt x="1543050" y="2425700"/>
                    <a:pt x="1543050" y="2481580"/>
                  </a:cubicBezTo>
                  <a:cubicBezTo>
                    <a:pt x="1543050" y="2515870"/>
                    <a:pt x="1537970" y="2547620"/>
                    <a:pt x="1525270" y="2579370"/>
                  </a:cubicBezTo>
                  <a:cubicBezTo>
                    <a:pt x="1515110" y="2608580"/>
                    <a:pt x="1498600" y="2633980"/>
                    <a:pt x="1473200" y="2656840"/>
                  </a:cubicBezTo>
                  <a:cubicBezTo>
                    <a:pt x="1447800" y="2680970"/>
                    <a:pt x="1413510" y="2701290"/>
                    <a:pt x="1367790" y="2717800"/>
                  </a:cubicBezTo>
                  <a:cubicBezTo>
                    <a:pt x="1320800" y="2735580"/>
                    <a:pt x="1259840" y="2743200"/>
                    <a:pt x="1187450" y="2743200"/>
                  </a:cubicBezTo>
                  <a:cubicBezTo>
                    <a:pt x="1123950" y="2743200"/>
                    <a:pt x="1066800" y="2734310"/>
                    <a:pt x="1019810" y="2715260"/>
                  </a:cubicBezTo>
                  <a:cubicBezTo>
                    <a:pt x="974090" y="2697480"/>
                    <a:pt x="935990" y="2672080"/>
                    <a:pt x="905510" y="2639060"/>
                  </a:cubicBezTo>
                  <a:cubicBezTo>
                    <a:pt x="873760" y="2606040"/>
                    <a:pt x="850900" y="2566670"/>
                    <a:pt x="834390" y="2519680"/>
                  </a:cubicBezTo>
                  <a:cubicBezTo>
                    <a:pt x="816610" y="2470150"/>
                    <a:pt x="807720" y="2414270"/>
                    <a:pt x="807720" y="2352040"/>
                  </a:cubicBezTo>
                  <a:cubicBezTo>
                    <a:pt x="807720" y="2343150"/>
                    <a:pt x="807720" y="2331720"/>
                    <a:pt x="808990" y="2319020"/>
                  </a:cubicBezTo>
                  <a:cubicBezTo>
                    <a:pt x="810260" y="2297430"/>
                    <a:pt x="811530" y="2284730"/>
                    <a:pt x="811530" y="2278380"/>
                  </a:cubicBezTo>
                  <a:lnTo>
                    <a:pt x="811530" y="2170430"/>
                  </a:lnTo>
                  <a:lnTo>
                    <a:pt x="3810" y="2170430"/>
                  </a:lnTo>
                  <a:lnTo>
                    <a:pt x="3810" y="2278380"/>
                  </a:lnTo>
                  <a:cubicBezTo>
                    <a:pt x="3810" y="2288540"/>
                    <a:pt x="2540" y="2301240"/>
                    <a:pt x="2540" y="2315210"/>
                  </a:cubicBezTo>
                  <a:cubicBezTo>
                    <a:pt x="1270" y="2336800"/>
                    <a:pt x="0" y="2358390"/>
                    <a:pt x="0" y="2378710"/>
                  </a:cubicBezTo>
                  <a:cubicBezTo>
                    <a:pt x="0" y="2555240"/>
                    <a:pt x="31750" y="2712720"/>
                    <a:pt x="95250" y="2848610"/>
                  </a:cubicBezTo>
                  <a:cubicBezTo>
                    <a:pt x="158750" y="2984500"/>
                    <a:pt x="246380" y="3100070"/>
                    <a:pt x="354330" y="3191510"/>
                  </a:cubicBezTo>
                  <a:cubicBezTo>
                    <a:pt x="461010" y="3286760"/>
                    <a:pt x="586740" y="3355340"/>
                    <a:pt x="727710" y="3401060"/>
                  </a:cubicBezTo>
                  <a:close/>
                </a:path>
              </a:pathLst>
            </a:custGeom>
            <a:blipFill>
              <a:blip r:embed="rId2"/>
              <a:stretch>
                <a:fillRect l="-59208" r="-59262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595448" y="754700"/>
            <a:ext cx="2998797" cy="4439651"/>
            <a:chOff x="0" y="0"/>
            <a:chExt cx="2341880" cy="346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43150" cy="3467100"/>
            </a:xfrm>
            <a:custGeom>
              <a:avLst/>
              <a:gdLst/>
              <a:ahLst/>
              <a:cxnLst/>
              <a:rect l="l" t="t" r="r" b="b"/>
              <a:pathLst>
                <a:path w="2343150" h="3467100">
                  <a:moveTo>
                    <a:pt x="727710" y="3401060"/>
                  </a:moveTo>
                  <a:cubicBezTo>
                    <a:pt x="864870" y="3445510"/>
                    <a:pt x="1010920" y="3467100"/>
                    <a:pt x="1162050" y="3467100"/>
                  </a:cubicBezTo>
                  <a:cubicBezTo>
                    <a:pt x="1328420" y="3467100"/>
                    <a:pt x="1484630" y="3446780"/>
                    <a:pt x="1624330" y="3408680"/>
                  </a:cubicBezTo>
                  <a:cubicBezTo>
                    <a:pt x="1770380" y="3368040"/>
                    <a:pt x="1898650" y="3302000"/>
                    <a:pt x="2004060" y="3213100"/>
                  </a:cubicBezTo>
                  <a:cubicBezTo>
                    <a:pt x="2112010" y="3122930"/>
                    <a:pt x="2195830" y="3004820"/>
                    <a:pt x="2255520" y="2862580"/>
                  </a:cubicBezTo>
                  <a:cubicBezTo>
                    <a:pt x="2313940" y="2722880"/>
                    <a:pt x="2343150" y="2553970"/>
                    <a:pt x="2343150" y="2360930"/>
                  </a:cubicBezTo>
                  <a:cubicBezTo>
                    <a:pt x="2343150" y="2202180"/>
                    <a:pt x="2319020" y="2065020"/>
                    <a:pt x="2270760" y="1951990"/>
                  </a:cubicBezTo>
                  <a:cubicBezTo>
                    <a:pt x="2222500" y="1838960"/>
                    <a:pt x="2157730" y="1743710"/>
                    <a:pt x="2078990" y="1666240"/>
                  </a:cubicBezTo>
                  <a:cubicBezTo>
                    <a:pt x="2001520" y="1591310"/>
                    <a:pt x="1913890" y="1527810"/>
                    <a:pt x="1814830" y="1479550"/>
                  </a:cubicBezTo>
                  <a:cubicBezTo>
                    <a:pt x="1723390" y="1433830"/>
                    <a:pt x="1628140" y="1393190"/>
                    <a:pt x="1531620" y="1358900"/>
                  </a:cubicBezTo>
                  <a:cubicBezTo>
                    <a:pt x="1438910" y="1325880"/>
                    <a:pt x="1347470" y="1295400"/>
                    <a:pt x="1257300" y="1267460"/>
                  </a:cubicBezTo>
                  <a:cubicBezTo>
                    <a:pt x="1176020" y="1242060"/>
                    <a:pt x="1102360" y="1212850"/>
                    <a:pt x="1038860" y="1178560"/>
                  </a:cubicBezTo>
                  <a:cubicBezTo>
                    <a:pt x="982980" y="1149350"/>
                    <a:pt x="937260" y="1113790"/>
                    <a:pt x="904240" y="1073150"/>
                  </a:cubicBezTo>
                  <a:cubicBezTo>
                    <a:pt x="876300" y="1041400"/>
                    <a:pt x="863600" y="999490"/>
                    <a:pt x="863600" y="946150"/>
                  </a:cubicBezTo>
                  <a:cubicBezTo>
                    <a:pt x="863600" y="881380"/>
                    <a:pt x="886460" y="830580"/>
                    <a:pt x="934720" y="788670"/>
                  </a:cubicBezTo>
                  <a:cubicBezTo>
                    <a:pt x="986790" y="744220"/>
                    <a:pt x="1070610" y="721360"/>
                    <a:pt x="1182370" y="721360"/>
                  </a:cubicBezTo>
                  <a:cubicBezTo>
                    <a:pt x="1281430" y="721360"/>
                    <a:pt x="1356360" y="748030"/>
                    <a:pt x="1408430" y="803910"/>
                  </a:cubicBezTo>
                  <a:cubicBezTo>
                    <a:pt x="1463040" y="862330"/>
                    <a:pt x="1488440" y="941070"/>
                    <a:pt x="1488440" y="1046480"/>
                  </a:cubicBezTo>
                  <a:lnTo>
                    <a:pt x="1488440" y="1196340"/>
                  </a:lnTo>
                  <a:lnTo>
                    <a:pt x="2286000" y="1196340"/>
                  </a:lnTo>
                  <a:lnTo>
                    <a:pt x="2286000" y="1032510"/>
                  </a:lnTo>
                  <a:cubicBezTo>
                    <a:pt x="2286000" y="857250"/>
                    <a:pt x="2255520" y="702310"/>
                    <a:pt x="2197100" y="571500"/>
                  </a:cubicBezTo>
                  <a:cubicBezTo>
                    <a:pt x="2137410" y="440690"/>
                    <a:pt x="2056130" y="330200"/>
                    <a:pt x="1954530" y="245110"/>
                  </a:cubicBezTo>
                  <a:cubicBezTo>
                    <a:pt x="1854200" y="161290"/>
                    <a:pt x="1734820" y="97790"/>
                    <a:pt x="1601470" y="58420"/>
                  </a:cubicBezTo>
                  <a:cubicBezTo>
                    <a:pt x="1471930" y="19050"/>
                    <a:pt x="1333500" y="0"/>
                    <a:pt x="1187450" y="0"/>
                  </a:cubicBezTo>
                  <a:cubicBezTo>
                    <a:pt x="1043940" y="0"/>
                    <a:pt x="902970" y="19050"/>
                    <a:pt x="770890" y="58420"/>
                  </a:cubicBezTo>
                  <a:cubicBezTo>
                    <a:pt x="635000" y="97790"/>
                    <a:pt x="514350" y="158750"/>
                    <a:pt x="410210" y="240030"/>
                  </a:cubicBezTo>
                  <a:cubicBezTo>
                    <a:pt x="304800" y="322580"/>
                    <a:pt x="219710" y="426720"/>
                    <a:pt x="157480" y="551180"/>
                  </a:cubicBezTo>
                  <a:cubicBezTo>
                    <a:pt x="93980" y="675640"/>
                    <a:pt x="62230" y="822960"/>
                    <a:pt x="62230" y="988060"/>
                  </a:cubicBezTo>
                  <a:cubicBezTo>
                    <a:pt x="62230" y="1117600"/>
                    <a:pt x="77470" y="1233170"/>
                    <a:pt x="107950" y="1332230"/>
                  </a:cubicBezTo>
                  <a:cubicBezTo>
                    <a:pt x="138430" y="1431290"/>
                    <a:pt x="181610" y="1520190"/>
                    <a:pt x="237490" y="1593850"/>
                  </a:cubicBezTo>
                  <a:cubicBezTo>
                    <a:pt x="292100" y="1667510"/>
                    <a:pt x="355600" y="1731010"/>
                    <a:pt x="426720" y="1783080"/>
                  </a:cubicBezTo>
                  <a:cubicBezTo>
                    <a:pt x="495300" y="1832610"/>
                    <a:pt x="567690" y="1877060"/>
                    <a:pt x="645160" y="1912620"/>
                  </a:cubicBezTo>
                  <a:cubicBezTo>
                    <a:pt x="718820" y="1948180"/>
                    <a:pt x="797560" y="1978660"/>
                    <a:pt x="876300" y="2005330"/>
                  </a:cubicBezTo>
                  <a:cubicBezTo>
                    <a:pt x="951230" y="2030730"/>
                    <a:pt x="1023620" y="2054860"/>
                    <a:pt x="1094740" y="2080260"/>
                  </a:cubicBezTo>
                  <a:cubicBezTo>
                    <a:pt x="1162050" y="2104390"/>
                    <a:pt x="1226820" y="2128520"/>
                    <a:pt x="1287780" y="2155190"/>
                  </a:cubicBezTo>
                  <a:cubicBezTo>
                    <a:pt x="1342390" y="2179320"/>
                    <a:pt x="1389380" y="2207260"/>
                    <a:pt x="1430020" y="2239010"/>
                  </a:cubicBezTo>
                  <a:cubicBezTo>
                    <a:pt x="1465580" y="2268220"/>
                    <a:pt x="1493520" y="2301240"/>
                    <a:pt x="1513840" y="2340610"/>
                  </a:cubicBezTo>
                  <a:cubicBezTo>
                    <a:pt x="1532890" y="2377440"/>
                    <a:pt x="1543050" y="2425700"/>
                    <a:pt x="1543050" y="2481580"/>
                  </a:cubicBezTo>
                  <a:cubicBezTo>
                    <a:pt x="1543050" y="2515870"/>
                    <a:pt x="1537970" y="2547620"/>
                    <a:pt x="1525270" y="2579370"/>
                  </a:cubicBezTo>
                  <a:cubicBezTo>
                    <a:pt x="1515110" y="2608580"/>
                    <a:pt x="1498600" y="2633980"/>
                    <a:pt x="1473200" y="2656840"/>
                  </a:cubicBezTo>
                  <a:cubicBezTo>
                    <a:pt x="1447800" y="2680970"/>
                    <a:pt x="1413510" y="2701290"/>
                    <a:pt x="1367790" y="2717800"/>
                  </a:cubicBezTo>
                  <a:cubicBezTo>
                    <a:pt x="1320800" y="2735580"/>
                    <a:pt x="1259840" y="2743200"/>
                    <a:pt x="1187450" y="2743200"/>
                  </a:cubicBezTo>
                  <a:cubicBezTo>
                    <a:pt x="1123950" y="2743200"/>
                    <a:pt x="1066800" y="2734310"/>
                    <a:pt x="1019810" y="2715260"/>
                  </a:cubicBezTo>
                  <a:cubicBezTo>
                    <a:pt x="974090" y="2697480"/>
                    <a:pt x="935990" y="2672080"/>
                    <a:pt x="905510" y="2639060"/>
                  </a:cubicBezTo>
                  <a:cubicBezTo>
                    <a:pt x="873760" y="2606040"/>
                    <a:pt x="850900" y="2566670"/>
                    <a:pt x="834390" y="2519680"/>
                  </a:cubicBezTo>
                  <a:cubicBezTo>
                    <a:pt x="816610" y="2470150"/>
                    <a:pt x="807720" y="2414270"/>
                    <a:pt x="807720" y="2352040"/>
                  </a:cubicBezTo>
                  <a:cubicBezTo>
                    <a:pt x="807720" y="2343150"/>
                    <a:pt x="807720" y="2331720"/>
                    <a:pt x="808990" y="2319020"/>
                  </a:cubicBezTo>
                  <a:cubicBezTo>
                    <a:pt x="810260" y="2297430"/>
                    <a:pt x="811530" y="2284730"/>
                    <a:pt x="811530" y="2278380"/>
                  </a:cubicBezTo>
                  <a:lnTo>
                    <a:pt x="811530" y="2170430"/>
                  </a:lnTo>
                  <a:lnTo>
                    <a:pt x="3810" y="2170430"/>
                  </a:lnTo>
                  <a:lnTo>
                    <a:pt x="3810" y="2278380"/>
                  </a:lnTo>
                  <a:cubicBezTo>
                    <a:pt x="3810" y="2288540"/>
                    <a:pt x="2540" y="2301240"/>
                    <a:pt x="2540" y="2315210"/>
                  </a:cubicBezTo>
                  <a:cubicBezTo>
                    <a:pt x="1270" y="2336800"/>
                    <a:pt x="0" y="2358390"/>
                    <a:pt x="0" y="2378710"/>
                  </a:cubicBezTo>
                  <a:cubicBezTo>
                    <a:pt x="0" y="2555240"/>
                    <a:pt x="31750" y="2712720"/>
                    <a:pt x="95250" y="2848610"/>
                  </a:cubicBezTo>
                  <a:cubicBezTo>
                    <a:pt x="158750" y="2984500"/>
                    <a:pt x="246380" y="3100070"/>
                    <a:pt x="354330" y="3191510"/>
                  </a:cubicBezTo>
                  <a:cubicBezTo>
                    <a:pt x="461010" y="3286760"/>
                    <a:pt x="586740" y="3355340"/>
                    <a:pt x="727710" y="3401060"/>
                  </a:cubicBezTo>
                  <a:close/>
                </a:path>
              </a:pathLst>
            </a:custGeom>
            <a:blipFill>
              <a:blip r:embed="rId2"/>
              <a:stretch>
                <a:fillRect l="-59208" r="-59262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694317" y="754700"/>
            <a:ext cx="4952299" cy="4494666"/>
            <a:chOff x="0" y="0"/>
            <a:chExt cx="3696970" cy="33553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96970" cy="3355340"/>
            </a:xfrm>
            <a:custGeom>
              <a:avLst/>
              <a:gdLst/>
              <a:ahLst/>
              <a:cxnLst/>
              <a:rect l="l" t="t" r="r" b="b"/>
              <a:pathLst>
                <a:path w="3696970" h="3355340">
                  <a:moveTo>
                    <a:pt x="3696970" y="0"/>
                  </a:moveTo>
                  <a:lnTo>
                    <a:pt x="2987040" y="0"/>
                  </a:lnTo>
                  <a:lnTo>
                    <a:pt x="2636520" y="1814830"/>
                  </a:lnTo>
                  <a:lnTo>
                    <a:pt x="2294890" y="0"/>
                  </a:lnTo>
                  <a:lnTo>
                    <a:pt x="1471930" y="0"/>
                  </a:lnTo>
                  <a:lnTo>
                    <a:pt x="1127760" y="1807210"/>
                  </a:lnTo>
                  <a:lnTo>
                    <a:pt x="786130" y="0"/>
                  </a:lnTo>
                  <a:lnTo>
                    <a:pt x="0" y="0"/>
                  </a:lnTo>
                  <a:lnTo>
                    <a:pt x="706120" y="3355340"/>
                  </a:lnTo>
                  <a:lnTo>
                    <a:pt x="1454150" y="3355340"/>
                  </a:lnTo>
                  <a:lnTo>
                    <a:pt x="1846580" y="1441450"/>
                  </a:lnTo>
                  <a:lnTo>
                    <a:pt x="2242820" y="3355340"/>
                  </a:lnTo>
                  <a:lnTo>
                    <a:pt x="2990850" y="3355340"/>
                  </a:lnTo>
                  <a:close/>
                </a:path>
              </a:pathLst>
            </a:custGeom>
            <a:blipFill>
              <a:blip r:embed="rId2"/>
              <a:stretch>
                <a:fillRect l="-16965" r="-16965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826689" y="7589520"/>
            <a:ext cx="16915721" cy="159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600">
                <a:solidFill>
                  <a:srgbClr val="000000"/>
                </a:solidFill>
                <a:latin typeface="Chewy"/>
              </a:rPr>
              <a:t>Properly maintain your pool and spa to control the growth of bacteria like Legionella, which can cause severe respiratory infections.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069842" y="5297109"/>
            <a:ext cx="20427684" cy="121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FFFFFF"/>
                </a:solidFill>
                <a:latin typeface="Chewy"/>
              </a:rPr>
              <a:t>"Pool Chemistry for Healthy and Safe Swimming"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28835" y="7734806"/>
            <a:ext cx="17630330" cy="1821876"/>
            <a:chOff x="0" y="0"/>
            <a:chExt cx="3957320" cy="408940"/>
          </a:xfrm>
        </p:grpSpPr>
        <p:sp>
          <p:nvSpPr>
            <p:cNvPr id="13" name="Freeform 13"/>
            <p:cNvSpPr/>
            <p:nvPr/>
          </p:nvSpPr>
          <p:spPr>
            <a:xfrm>
              <a:off x="-2540" y="0"/>
              <a:ext cx="3963670" cy="408940"/>
            </a:xfrm>
            <a:custGeom>
              <a:avLst/>
              <a:gdLst/>
              <a:ahLst/>
              <a:cxnLst/>
              <a:rect l="l" t="t" r="r" b="b"/>
              <a:pathLst>
                <a:path w="3963670" h="408940">
                  <a:moveTo>
                    <a:pt x="3848100" y="204470"/>
                  </a:moveTo>
                  <a:lnTo>
                    <a:pt x="3952240" y="60960"/>
                  </a:lnTo>
                  <a:cubicBezTo>
                    <a:pt x="3961130" y="49530"/>
                    <a:pt x="3962400" y="34290"/>
                    <a:pt x="3954780" y="21590"/>
                  </a:cubicBezTo>
                  <a:cubicBezTo>
                    <a:pt x="3947160" y="8890"/>
                    <a:pt x="3935730" y="0"/>
                    <a:pt x="3921760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3923030" y="408940"/>
                  </a:lnTo>
                  <a:cubicBezTo>
                    <a:pt x="3937000" y="408940"/>
                    <a:pt x="3950970" y="401320"/>
                    <a:pt x="3957320" y="388620"/>
                  </a:cubicBezTo>
                  <a:cubicBezTo>
                    <a:pt x="3963670" y="375920"/>
                    <a:pt x="3962400" y="360680"/>
                    <a:pt x="3954780" y="349250"/>
                  </a:cubicBezTo>
                  <a:lnTo>
                    <a:pt x="3848100" y="2044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14323" y="7799289"/>
            <a:ext cx="16340312" cy="159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600">
                <a:solidFill>
                  <a:srgbClr val="000000"/>
                </a:solidFill>
                <a:latin typeface="Chewy"/>
              </a:rPr>
              <a:t>Properly maintain your pool and spa to control the growth of bacteria like Legionella, which can cause severe respiratory infections.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036339" y="6790937"/>
            <a:ext cx="14215321" cy="400951"/>
            <a:chOff x="0" y="0"/>
            <a:chExt cx="22513290" cy="635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513292" cy="635000"/>
            </a:xfrm>
            <a:custGeom>
              <a:avLst/>
              <a:gdLst/>
              <a:ahLst/>
              <a:cxnLst/>
              <a:rect l="l" t="t" r="r" b="b"/>
              <a:pathLst>
                <a:path w="22513292" h="635000">
                  <a:moveTo>
                    <a:pt x="11257280" y="0"/>
                  </a:moveTo>
                  <a:cubicBezTo>
                    <a:pt x="11432540" y="0"/>
                    <a:pt x="11574780" y="142240"/>
                    <a:pt x="11574780" y="317500"/>
                  </a:cubicBezTo>
                  <a:cubicBezTo>
                    <a:pt x="11574780" y="492760"/>
                    <a:pt x="11432540" y="635000"/>
                    <a:pt x="11257280" y="635000"/>
                  </a:cubicBezTo>
                  <a:cubicBezTo>
                    <a:pt x="11082020" y="635000"/>
                    <a:pt x="10939780" y="492760"/>
                    <a:pt x="10939780" y="317500"/>
                  </a:cubicBezTo>
                  <a:cubicBezTo>
                    <a:pt x="10939780" y="142240"/>
                    <a:pt x="11082020" y="0"/>
                    <a:pt x="11257280" y="0"/>
                  </a:cubicBezTo>
                  <a:close/>
                  <a:moveTo>
                    <a:pt x="12204700" y="16510"/>
                  </a:moveTo>
                  <a:cubicBezTo>
                    <a:pt x="12371070" y="16510"/>
                    <a:pt x="12505690" y="151130"/>
                    <a:pt x="12505690" y="317500"/>
                  </a:cubicBezTo>
                  <a:cubicBezTo>
                    <a:pt x="12505690" y="483870"/>
                    <a:pt x="12371070" y="618490"/>
                    <a:pt x="12204700" y="618490"/>
                  </a:cubicBezTo>
                  <a:cubicBezTo>
                    <a:pt x="12038330" y="618490"/>
                    <a:pt x="11903710" y="483870"/>
                    <a:pt x="11903710" y="317500"/>
                  </a:cubicBezTo>
                  <a:cubicBezTo>
                    <a:pt x="11903710" y="151130"/>
                    <a:pt x="12038330" y="16510"/>
                    <a:pt x="12204700" y="16510"/>
                  </a:cubicBezTo>
                  <a:close/>
                  <a:moveTo>
                    <a:pt x="13054330" y="31750"/>
                  </a:moveTo>
                  <a:cubicBezTo>
                    <a:pt x="13211811" y="31750"/>
                    <a:pt x="13340080" y="160020"/>
                    <a:pt x="13340080" y="317500"/>
                  </a:cubicBezTo>
                  <a:cubicBezTo>
                    <a:pt x="13340080" y="474980"/>
                    <a:pt x="13211811" y="603250"/>
                    <a:pt x="13054330" y="603250"/>
                  </a:cubicBezTo>
                  <a:cubicBezTo>
                    <a:pt x="12896850" y="603250"/>
                    <a:pt x="12768580" y="474980"/>
                    <a:pt x="12768580" y="317500"/>
                  </a:cubicBezTo>
                  <a:cubicBezTo>
                    <a:pt x="12768580" y="160020"/>
                    <a:pt x="12896850" y="31750"/>
                    <a:pt x="13054330" y="31750"/>
                  </a:cubicBezTo>
                  <a:close/>
                  <a:moveTo>
                    <a:pt x="13905230" y="48260"/>
                  </a:moveTo>
                  <a:cubicBezTo>
                    <a:pt x="14053820" y="48260"/>
                    <a:pt x="14174470" y="168910"/>
                    <a:pt x="14174470" y="317500"/>
                  </a:cubicBezTo>
                  <a:cubicBezTo>
                    <a:pt x="14174470" y="466090"/>
                    <a:pt x="14053820" y="586740"/>
                    <a:pt x="13905230" y="586740"/>
                  </a:cubicBezTo>
                  <a:cubicBezTo>
                    <a:pt x="13756641" y="586740"/>
                    <a:pt x="13635991" y="466090"/>
                    <a:pt x="13635991" y="317500"/>
                  </a:cubicBezTo>
                  <a:cubicBezTo>
                    <a:pt x="13635991" y="168910"/>
                    <a:pt x="13755371" y="48260"/>
                    <a:pt x="13905230" y="48260"/>
                  </a:cubicBezTo>
                  <a:close/>
                  <a:moveTo>
                    <a:pt x="14754861" y="63500"/>
                  </a:moveTo>
                  <a:cubicBezTo>
                    <a:pt x="14894561" y="63500"/>
                    <a:pt x="15008861" y="177800"/>
                    <a:pt x="15008861" y="317500"/>
                  </a:cubicBezTo>
                  <a:cubicBezTo>
                    <a:pt x="15008861" y="457200"/>
                    <a:pt x="14894561" y="571500"/>
                    <a:pt x="14754861" y="571500"/>
                  </a:cubicBezTo>
                  <a:cubicBezTo>
                    <a:pt x="14615161" y="571500"/>
                    <a:pt x="14500861" y="457200"/>
                    <a:pt x="14500861" y="317500"/>
                  </a:cubicBezTo>
                  <a:cubicBezTo>
                    <a:pt x="14500861" y="177800"/>
                    <a:pt x="14613891" y="63500"/>
                    <a:pt x="14754861" y="63500"/>
                  </a:cubicBezTo>
                  <a:close/>
                  <a:moveTo>
                    <a:pt x="15604491" y="78740"/>
                  </a:moveTo>
                  <a:cubicBezTo>
                    <a:pt x="15736571" y="78740"/>
                    <a:pt x="15843252" y="185420"/>
                    <a:pt x="15843252" y="317500"/>
                  </a:cubicBezTo>
                  <a:cubicBezTo>
                    <a:pt x="15843252" y="449580"/>
                    <a:pt x="15736571" y="554990"/>
                    <a:pt x="15604491" y="554990"/>
                  </a:cubicBezTo>
                  <a:cubicBezTo>
                    <a:pt x="15472411" y="554990"/>
                    <a:pt x="15365730" y="448310"/>
                    <a:pt x="15365730" y="317500"/>
                  </a:cubicBezTo>
                  <a:cubicBezTo>
                    <a:pt x="15365730" y="186690"/>
                    <a:pt x="15472411" y="78740"/>
                    <a:pt x="15604491" y="78740"/>
                  </a:cubicBezTo>
                  <a:close/>
                  <a:moveTo>
                    <a:pt x="16454121" y="95250"/>
                  </a:moveTo>
                  <a:cubicBezTo>
                    <a:pt x="16577311" y="95250"/>
                    <a:pt x="16676371" y="194310"/>
                    <a:pt x="16676371" y="317500"/>
                  </a:cubicBezTo>
                  <a:cubicBezTo>
                    <a:pt x="16676371" y="440690"/>
                    <a:pt x="16577311" y="539750"/>
                    <a:pt x="16454121" y="539750"/>
                  </a:cubicBezTo>
                  <a:cubicBezTo>
                    <a:pt x="16330932" y="539750"/>
                    <a:pt x="16231871" y="440690"/>
                    <a:pt x="16231871" y="317500"/>
                  </a:cubicBezTo>
                  <a:cubicBezTo>
                    <a:pt x="16231871" y="194310"/>
                    <a:pt x="16330932" y="95250"/>
                    <a:pt x="16454121" y="95250"/>
                  </a:cubicBezTo>
                  <a:close/>
                  <a:moveTo>
                    <a:pt x="17303752" y="110490"/>
                  </a:moveTo>
                  <a:cubicBezTo>
                    <a:pt x="17418052" y="110490"/>
                    <a:pt x="17510762" y="203200"/>
                    <a:pt x="17510762" y="317500"/>
                  </a:cubicBezTo>
                  <a:cubicBezTo>
                    <a:pt x="17510762" y="431800"/>
                    <a:pt x="17418052" y="524510"/>
                    <a:pt x="17303752" y="524510"/>
                  </a:cubicBezTo>
                  <a:cubicBezTo>
                    <a:pt x="17189452" y="524510"/>
                    <a:pt x="17096741" y="431800"/>
                    <a:pt x="17096741" y="317500"/>
                  </a:cubicBezTo>
                  <a:cubicBezTo>
                    <a:pt x="17096741" y="203200"/>
                    <a:pt x="17189452" y="110490"/>
                    <a:pt x="17303752" y="110490"/>
                  </a:cubicBezTo>
                  <a:close/>
                  <a:moveTo>
                    <a:pt x="18153382" y="127000"/>
                  </a:moveTo>
                  <a:cubicBezTo>
                    <a:pt x="18258792" y="127000"/>
                    <a:pt x="18343882" y="212090"/>
                    <a:pt x="18343882" y="317500"/>
                  </a:cubicBezTo>
                  <a:cubicBezTo>
                    <a:pt x="18343882" y="422910"/>
                    <a:pt x="18258792" y="508000"/>
                    <a:pt x="18153382" y="508000"/>
                  </a:cubicBezTo>
                  <a:cubicBezTo>
                    <a:pt x="18047971" y="508000"/>
                    <a:pt x="17962882" y="422910"/>
                    <a:pt x="17962882" y="317500"/>
                  </a:cubicBezTo>
                  <a:cubicBezTo>
                    <a:pt x="17962882" y="212090"/>
                    <a:pt x="18047971" y="127000"/>
                    <a:pt x="18153382" y="127000"/>
                  </a:cubicBezTo>
                  <a:close/>
                  <a:moveTo>
                    <a:pt x="19003012" y="142240"/>
                  </a:moveTo>
                  <a:cubicBezTo>
                    <a:pt x="19099532" y="142240"/>
                    <a:pt x="19178273" y="220980"/>
                    <a:pt x="19178273" y="317500"/>
                  </a:cubicBezTo>
                  <a:cubicBezTo>
                    <a:pt x="19178273" y="414020"/>
                    <a:pt x="19099533" y="492760"/>
                    <a:pt x="19003012" y="492760"/>
                  </a:cubicBezTo>
                  <a:cubicBezTo>
                    <a:pt x="18906491" y="492760"/>
                    <a:pt x="18827752" y="414020"/>
                    <a:pt x="18827752" y="317500"/>
                  </a:cubicBezTo>
                  <a:cubicBezTo>
                    <a:pt x="18827752" y="220980"/>
                    <a:pt x="18906491" y="142240"/>
                    <a:pt x="19003012" y="142240"/>
                  </a:cubicBezTo>
                  <a:close/>
                  <a:moveTo>
                    <a:pt x="19853912" y="158750"/>
                  </a:moveTo>
                  <a:cubicBezTo>
                    <a:pt x="19941542" y="158750"/>
                    <a:pt x="20012662" y="229870"/>
                    <a:pt x="20012662" y="317500"/>
                  </a:cubicBezTo>
                  <a:cubicBezTo>
                    <a:pt x="20012662" y="405130"/>
                    <a:pt x="19941542" y="476250"/>
                    <a:pt x="19853912" y="476250"/>
                  </a:cubicBezTo>
                  <a:cubicBezTo>
                    <a:pt x="19766282" y="476250"/>
                    <a:pt x="19695162" y="405130"/>
                    <a:pt x="19695162" y="317500"/>
                  </a:cubicBezTo>
                  <a:cubicBezTo>
                    <a:pt x="19695162" y="229870"/>
                    <a:pt x="19766282" y="158750"/>
                    <a:pt x="19853912" y="158750"/>
                  </a:cubicBezTo>
                  <a:close/>
                  <a:moveTo>
                    <a:pt x="20703542" y="175260"/>
                  </a:moveTo>
                  <a:cubicBezTo>
                    <a:pt x="20782282" y="175260"/>
                    <a:pt x="20845782" y="238760"/>
                    <a:pt x="20845782" y="317500"/>
                  </a:cubicBezTo>
                  <a:cubicBezTo>
                    <a:pt x="20845782" y="396240"/>
                    <a:pt x="20782282" y="459740"/>
                    <a:pt x="20703542" y="459740"/>
                  </a:cubicBezTo>
                  <a:cubicBezTo>
                    <a:pt x="20624803" y="459740"/>
                    <a:pt x="20561303" y="396240"/>
                    <a:pt x="20561303" y="317500"/>
                  </a:cubicBezTo>
                  <a:cubicBezTo>
                    <a:pt x="20560033" y="238760"/>
                    <a:pt x="20624803" y="175260"/>
                    <a:pt x="20703542" y="175260"/>
                  </a:cubicBezTo>
                  <a:close/>
                  <a:moveTo>
                    <a:pt x="21553173" y="190500"/>
                  </a:moveTo>
                  <a:cubicBezTo>
                    <a:pt x="21623023" y="190500"/>
                    <a:pt x="21680173" y="247650"/>
                    <a:pt x="21680173" y="317500"/>
                  </a:cubicBezTo>
                  <a:cubicBezTo>
                    <a:pt x="21680173" y="387350"/>
                    <a:pt x="21623023" y="444500"/>
                    <a:pt x="21553173" y="444500"/>
                  </a:cubicBezTo>
                  <a:cubicBezTo>
                    <a:pt x="21483323" y="444500"/>
                    <a:pt x="21426173" y="387350"/>
                    <a:pt x="21426173" y="317500"/>
                  </a:cubicBezTo>
                  <a:cubicBezTo>
                    <a:pt x="21426173" y="247650"/>
                    <a:pt x="21483323" y="190500"/>
                    <a:pt x="21553173" y="190500"/>
                  </a:cubicBezTo>
                  <a:close/>
                  <a:moveTo>
                    <a:pt x="22402803" y="207010"/>
                  </a:moveTo>
                  <a:cubicBezTo>
                    <a:pt x="22463764" y="207010"/>
                    <a:pt x="22513292" y="256540"/>
                    <a:pt x="22513292" y="317500"/>
                  </a:cubicBezTo>
                  <a:cubicBezTo>
                    <a:pt x="22513292" y="378460"/>
                    <a:pt x="22463762" y="427990"/>
                    <a:pt x="22402803" y="427990"/>
                  </a:cubicBezTo>
                  <a:cubicBezTo>
                    <a:pt x="22341844" y="427990"/>
                    <a:pt x="22292314" y="378460"/>
                    <a:pt x="22292314" y="317500"/>
                  </a:cubicBezTo>
                  <a:cubicBezTo>
                    <a:pt x="22291044" y="256540"/>
                    <a:pt x="22341844" y="207010"/>
                    <a:pt x="22402803" y="207010"/>
                  </a:cubicBezTo>
                  <a:close/>
                  <a:moveTo>
                    <a:pt x="10308593" y="16510"/>
                  </a:moveTo>
                  <a:cubicBezTo>
                    <a:pt x="10474963" y="16510"/>
                    <a:pt x="10609583" y="151130"/>
                    <a:pt x="10609583" y="317500"/>
                  </a:cubicBezTo>
                  <a:cubicBezTo>
                    <a:pt x="10609583" y="483870"/>
                    <a:pt x="10474964" y="618490"/>
                    <a:pt x="10308593" y="618490"/>
                  </a:cubicBezTo>
                  <a:cubicBezTo>
                    <a:pt x="10142223" y="618490"/>
                    <a:pt x="10007600" y="483870"/>
                    <a:pt x="10007600" y="317500"/>
                  </a:cubicBezTo>
                  <a:cubicBezTo>
                    <a:pt x="10007600" y="151130"/>
                    <a:pt x="10142220" y="16510"/>
                    <a:pt x="10308590" y="16510"/>
                  </a:cubicBezTo>
                  <a:close/>
                  <a:moveTo>
                    <a:pt x="9458963" y="31750"/>
                  </a:moveTo>
                  <a:cubicBezTo>
                    <a:pt x="9616443" y="31750"/>
                    <a:pt x="9744713" y="160020"/>
                    <a:pt x="9744713" y="317500"/>
                  </a:cubicBezTo>
                  <a:cubicBezTo>
                    <a:pt x="9744713" y="474980"/>
                    <a:pt x="9616443" y="603250"/>
                    <a:pt x="9458963" y="603250"/>
                  </a:cubicBezTo>
                  <a:cubicBezTo>
                    <a:pt x="9301483" y="603250"/>
                    <a:pt x="9173213" y="474980"/>
                    <a:pt x="9173213" y="317500"/>
                  </a:cubicBezTo>
                  <a:cubicBezTo>
                    <a:pt x="9173213" y="160020"/>
                    <a:pt x="9301483" y="31750"/>
                    <a:pt x="9458963" y="31750"/>
                  </a:cubicBezTo>
                  <a:close/>
                  <a:moveTo>
                    <a:pt x="8609333" y="48260"/>
                  </a:moveTo>
                  <a:cubicBezTo>
                    <a:pt x="8757923" y="48260"/>
                    <a:pt x="8878573" y="168910"/>
                    <a:pt x="8878573" y="317500"/>
                  </a:cubicBezTo>
                  <a:cubicBezTo>
                    <a:pt x="8878573" y="466090"/>
                    <a:pt x="8757923" y="586740"/>
                    <a:pt x="8609333" y="586740"/>
                  </a:cubicBezTo>
                  <a:cubicBezTo>
                    <a:pt x="8460742" y="586740"/>
                    <a:pt x="8340092" y="466090"/>
                    <a:pt x="8340092" y="317500"/>
                  </a:cubicBezTo>
                  <a:cubicBezTo>
                    <a:pt x="8340092" y="168910"/>
                    <a:pt x="8460742" y="48260"/>
                    <a:pt x="8609333" y="48260"/>
                  </a:cubicBezTo>
                  <a:close/>
                  <a:moveTo>
                    <a:pt x="7759700" y="63500"/>
                  </a:moveTo>
                  <a:cubicBezTo>
                    <a:pt x="7899400" y="63500"/>
                    <a:pt x="8013700" y="176530"/>
                    <a:pt x="8013700" y="317500"/>
                  </a:cubicBezTo>
                  <a:cubicBezTo>
                    <a:pt x="8013700" y="458470"/>
                    <a:pt x="7899400" y="571500"/>
                    <a:pt x="7759700" y="571500"/>
                  </a:cubicBezTo>
                  <a:cubicBezTo>
                    <a:pt x="7620000" y="571500"/>
                    <a:pt x="7505700" y="457200"/>
                    <a:pt x="7505700" y="317500"/>
                  </a:cubicBezTo>
                  <a:cubicBezTo>
                    <a:pt x="7505700" y="177800"/>
                    <a:pt x="7618730" y="63500"/>
                    <a:pt x="7759700" y="63500"/>
                  </a:cubicBezTo>
                  <a:close/>
                  <a:moveTo>
                    <a:pt x="6910070" y="78740"/>
                  </a:moveTo>
                  <a:cubicBezTo>
                    <a:pt x="7042150" y="78740"/>
                    <a:pt x="7148830" y="185420"/>
                    <a:pt x="7148830" y="317500"/>
                  </a:cubicBezTo>
                  <a:cubicBezTo>
                    <a:pt x="7148830" y="449580"/>
                    <a:pt x="7042149" y="554990"/>
                    <a:pt x="6910070" y="554990"/>
                  </a:cubicBezTo>
                  <a:cubicBezTo>
                    <a:pt x="6777990" y="554990"/>
                    <a:pt x="6672580" y="448310"/>
                    <a:pt x="6672580" y="317500"/>
                  </a:cubicBezTo>
                  <a:cubicBezTo>
                    <a:pt x="6672580" y="186690"/>
                    <a:pt x="6777989" y="78740"/>
                    <a:pt x="6910070" y="78740"/>
                  </a:cubicBezTo>
                  <a:close/>
                  <a:moveTo>
                    <a:pt x="6059170" y="95250"/>
                  </a:moveTo>
                  <a:cubicBezTo>
                    <a:pt x="6182360" y="95250"/>
                    <a:pt x="6281420" y="194310"/>
                    <a:pt x="6281420" y="317500"/>
                  </a:cubicBezTo>
                  <a:cubicBezTo>
                    <a:pt x="6281420" y="440690"/>
                    <a:pt x="6182360" y="539750"/>
                    <a:pt x="6059170" y="539750"/>
                  </a:cubicBezTo>
                  <a:cubicBezTo>
                    <a:pt x="5935980" y="539750"/>
                    <a:pt x="5836920" y="440690"/>
                    <a:pt x="5836920" y="317500"/>
                  </a:cubicBezTo>
                  <a:cubicBezTo>
                    <a:pt x="5836920" y="194310"/>
                    <a:pt x="5937250" y="95250"/>
                    <a:pt x="6059170" y="95250"/>
                  </a:cubicBezTo>
                  <a:close/>
                  <a:moveTo>
                    <a:pt x="5209540" y="111760"/>
                  </a:moveTo>
                  <a:cubicBezTo>
                    <a:pt x="5323840" y="111760"/>
                    <a:pt x="5415280" y="204470"/>
                    <a:pt x="5415280" y="317500"/>
                  </a:cubicBezTo>
                  <a:cubicBezTo>
                    <a:pt x="5415280" y="431800"/>
                    <a:pt x="5322570" y="523240"/>
                    <a:pt x="5209540" y="523240"/>
                  </a:cubicBezTo>
                  <a:cubicBezTo>
                    <a:pt x="5095240" y="523240"/>
                    <a:pt x="5003800" y="430530"/>
                    <a:pt x="5003800" y="317500"/>
                  </a:cubicBezTo>
                  <a:cubicBezTo>
                    <a:pt x="5003800" y="203200"/>
                    <a:pt x="5096509" y="111760"/>
                    <a:pt x="5209540" y="111760"/>
                  </a:cubicBezTo>
                  <a:close/>
                  <a:moveTo>
                    <a:pt x="4359910" y="127000"/>
                  </a:moveTo>
                  <a:cubicBezTo>
                    <a:pt x="4465320" y="127000"/>
                    <a:pt x="4550410" y="212090"/>
                    <a:pt x="4550410" y="317500"/>
                  </a:cubicBezTo>
                  <a:cubicBezTo>
                    <a:pt x="4550410" y="422910"/>
                    <a:pt x="4465320" y="508000"/>
                    <a:pt x="4359910" y="508000"/>
                  </a:cubicBezTo>
                  <a:cubicBezTo>
                    <a:pt x="4254500" y="508000"/>
                    <a:pt x="4169410" y="422910"/>
                    <a:pt x="4169410" y="317500"/>
                  </a:cubicBezTo>
                  <a:cubicBezTo>
                    <a:pt x="4169410" y="212090"/>
                    <a:pt x="4254500" y="127000"/>
                    <a:pt x="4359910" y="127000"/>
                  </a:cubicBezTo>
                  <a:close/>
                  <a:moveTo>
                    <a:pt x="3510280" y="142240"/>
                  </a:moveTo>
                  <a:cubicBezTo>
                    <a:pt x="3606800" y="142240"/>
                    <a:pt x="3685540" y="220980"/>
                    <a:pt x="3685540" y="317500"/>
                  </a:cubicBezTo>
                  <a:cubicBezTo>
                    <a:pt x="3685540" y="414020"/>
                    <a:pt x="3606800" y="492760"/>
                    <a:pt x="3510280" y="492760"/>
                  </a:cubicBezTo>
                  <a:cubicBezTo>
                    <a:pt x="3413760" y="492760"/>
                    <a:pt x="3335020" y="414020"/>
                    <a:pt x="3335020" y="317500"/>
                  </a:cubicBezTo>
                  <a:cubicBezTo>
                    <a:pt x="3335020" y="220980"/>
                    <a:pt x="3413760" y="142240"/>
                    <a:pt x="3510280" y="142240"/>
                  </a:cubicBezTo>
                  <a:close/>
                  <a:moveTo>
                    <a:pt x="2660650" y="158750"/>
                  </a:moveTo>
                  <a:cubicBezTo>
                    <a:pt x="2748280" y="158750"/>
                    <a:pt x="2819400" y="229870"/>
                    <a:pt x="2819400" y="317500"/>
                  </a:cubicBezTo>
                  <a:cubicBezTo>
                    <a:pt x="2819400" y="405130"/>
                    <a:pt x="2748280" y="476250"/>
                    <a:pt x="2660650" y="476250"/>
                  </a:cubicBezTo>
                  <a:cubicBezTo>
                    <a:pt x="2573020" y="476250"/>
                    <a:pt x="2501900" y="405130"/>
                    <a:pt x="2501900" y="317500"/>
                  </a:cubicBezTo>
                  <a:cubicBezTo>
                    <a:pt x="2501900" y="229870"/>
                    <a:pt x="2573020" y="158750"/>
                    <a:pt x="2660650" y="158750"/>
                  </a:cubicBezTo>
                  <a:close/>
                  <a:moveTo>
                    <a:pt x="1811020" y="175260"/>
                  </a:moveTo>
                  <a:cubicBezTo>
                    <a:pt x="1889760" y="175260"/>
                    <a:pt x="1953260" y="238760"/>
                    <a:pt x="1953260" y="317500"/>
                  </a:cubicBezTo>
                  <a:cubicBezTo>
                    <a:pt x="1953260" y="396240"/>
                    <a:pt x="1889760" y="459740"/>
                    <a:pt x="1811020" y="459740"/>
                  </a:cubicBezTo>
                  <a:cubicBezTo>
                    <a:pt x="1732280" y="459740"/>
                    <a:pt x="1668780" y="396240"/>
                    <a:pt x="1668780" y="317500"/>
                  </a:cubicBezTo>
                  <a:cubicBezTo>
                    <a:pt x="1667510" y="238760"/>
                    <a:pt x="1732280" y="175260"/>
                    <a:pt x="1811020" y="175260"/>
                  </a:cubicBezTo>
                  <a:close/>
                  <a:moveTo>
                    <a:pt x="961390" y="190500"/>
                  </a:moveTo>
                  <a:cubicBezTo>
                    <a:pt x="1031240" y="190500"/>
                    <a:pt x="1088390" y="247650"/>
                    <a:pt x="1088390" y="317500"/>
                  </a:cubicBezTo>
                  <a:cubicBezTo>
                    <a:pt x="1088390" y="387350"/>
                    <a:pt x="1031240" y="444500"/>
                    <a:pt x="961390" y="444500"/>
                  </a:cubicBezTo>
                  <a:cubicBezTo>
                    <a:pt x="891540" y="444500"/>
                    <a:pt x="834390" y="387350"/>
                    <a:pt x="834390" y="317500"/>
                  </a:cubicBezTo>
                  <a:cubicBezTo>
                    <a:pt x="834390" y="247650"/>
                    <a:pt x="890270" y="190500"/>
                    <a:pt x="961390" y="190500"/>
                  </a:cubicBezTo>
                  <a:close/>
                  <a:moveTo>
                    <a:pt x="110490" y="207010"/>
                  </a:moveTo>
                  <a:cubicBezTo>
                    <a:pt x="171450" y="207010"/>
                    <a:pt x="222250" y="256540"/>
                    <a:pt x="222250" y="317500"/>
                  </a:cubicBezTo>
                  <a:cubicBezTo>
                    <a:pt x="222250" y="378460"/>
                    <a:pt x="172720" y="427990"/>
                    <a:pt x="110490" y="427990"/>
                  </a:cubicBezTo>
                  <a:cubicBezTo>
                    <a:pt x="49530" y="427990"/>
                    <a:pt x="0" y="378460"/>
                    <a:pt x="0" y="317500"/>
                  </a:cubicBezTo>
                  <a:cubicBezTo>
                    <a:pt x="0" y="256540"/>
                    <a:pt x="49530" y="207010"/>
                    <a:pt x="110490" y="207010"/>
                  </a:cubicBezTo>
                  <a:close/>
                </a:path>
              </a:pathLst>
            </a:custGeom>
            <a:solidFill>
              <a:srgbClr val="5BC9FF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3789" y="1153789"/>
            <a:ext cx="5771717" cy="774727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3609175" y="4589957"/>
            <a:ext cx="7765854" cy="643339"/>
            <a:chOff x="0" y="0"/>
            <a:chExt cx="5319645" cy="440690"/>
          </a:xfrm>
        </p:grpSpPr>
        <p:sp>
          <p:nvSpPr>
            <p:cNvPr id="4" name="Freeform 4"/>
            <p:cNvSpPr/>
            <p:nvPr/>
          </p:nvSpPr>
          <p:spPr>
            <a:xfrm>
              <a:off x="-5080" y="-8890"/>
              <a:ext cx="5329805" cy="458470"/>
            </a:xfrm>
            <a:custGeom>
              <a:avLst/>
              <a:gdLst/>
              <a:ahLst/>
              <a:cxnLst/>
              <a:rect l="l" t="t" r="r" b="b"/>
              <a:pathLst>
                <a:path w="5329805" h="458470">
                  <a:moveTo>
                    <a:pt x="5320915" y="93980"/>
                  </a:moveTo>
                  <a:cubicBezTo>
                    <a:pt x="5329805" y="82550"/>
                    <a:pt x="5322185" y="60960"/>
                    <a:pt x="5304405" y="66040"/>
                  </a:cubicBezTo>
                  <a:cubicBezTo>
                    <a:pt x="5263765" y="80010"/>
                    <a:pt x="5226935" y="114300"/>
                    <a:pt x="5192645" y="140970"/>
                  </a:cubicBezTo>
                  <a:cubicBezTo>
                    <a:pt x="5158355" y="166370"/>
                    <a:pt x="5124065" y="191770"/>
                    <a:pt x="5091045" y="217170"/>
                  </a:cubicBezTo>
                  <a:cubicBezTo>
                    <a:pt x="5088505" y="215900"/>
                    <a:pt x="5085965" y="215900"/>
                    <a:pt x="5083425" y="215900"/>
                  </a:cubicBezTo>
                  <a:cubicBezTo>
                    <a:pt x="5008495" y="217170"/>
                    <a:pt x="4932295" y="217170"/>
                    <a:pt x="4857365" y="218440"/>
                  </a:cubicBezTo>
                  <a:lnTo>
                    <a:pt x="4933565" y="157480"/>
                  </a:lnTo>
                  <a:cubicBezTo>
                    <a:pt x="4971665" y="127000"/>
                    <a:pt x="5016115" y="97790"/>
                    <a:pt x="5049135" y="60960"/>
                  </a:cubicBezTo>
                  <a:cubicBezTo>
                    <a:pt x="5061835" y="45720"/>
                    <a:pt x="5045325" y="24130"/>
                    <a:pt x="5027545" y="33020"/>
                  </a:cubicBezTo>
                  <a:cubicBezTo>
                    <a:pt x="4986905" y="53340"/>
                    <a:pt x="4951345" y="88900"/>
                    <a:pt x="4918325" y="119380"/>
                  </a:cubicBezTo>
                  <a:cubicBezTo>
                    <a:pt x="4885305" y="149860"/>
                    <a:pt x="4853555" y="182880"/>
                    <a:pt x="4825615" y="217170"/>
                  </a:cubicBezTo>
                  <a:cubicBezTo>
                    <a:pt x="4741795" y="218440"/>
                    <a:pt x="4656705" y="219710"/>
                    <a:pt x="4572885" y="219710"/>
                  </a:cubicBezTo>
                  <a:cubicBezTo>
                    <a:pt x="4591935" y="190500"/>
                    <a:pt x="4612255" y="161290"/>
                    <a:pt x="4633845" y="132080"/>
                  </a:cubicBezTo>
                  <a:cubicBezTo>
                    <a:pt x="4659245" y="97790"/>
                    <a:pt x="4694805" y="64770"/>
                    <a:pt x="4710045" y="25400"/>
                  </a:cubicBezTo>
                  <a:cubicBezTo>
                    <a:pt x="4715125" y="12700"/>
                    <a:pt x="4697345" y="0"/>
                    <a:pt x="4687185" y="7620"/>
                  </a:cubicBezTo>
                  <a:cubicBezTo>
                    <a:pt x="4651625" y="29210"/>
                    <a:pt x="4628765" y="73660"/>
                    <a:pt x="4605905" y="106680"/>
                  </a:cubicBezTo>
                  <a:cubicBezTo>
                    <a:pt x="4581775" y="143510"/>
                    <a:pt x="4558915" y="180340"/>
                    <a:pt x="4539865" y="219710"/>
                  </a:cubicBezTo>
                  <a:cubicBezTo>
                    <a:pt x="4055995" y="224790"/>
                    <a:pt x="3572125" y="231140"/>
                    <a:pt x="3091028" y="238760"/>
                  </a:cubicBezTo>
                  <a:cubicBezTo>
                    <a:pt x="2946872" y="246380"/>
                    <a:pt x="2805599" y="252730"/>
                    <a:pt x="2665479" y="260350"/>
                  </a:cubicBezTo>
                  <a:lnTo>
                    <a:pt x="2664902" y="260350"/>
                  </a:lnTo>
                  <a:cubicBezTo>
                    <a:pt x="2523629" y="252730"/>
                    <a:pt x="2383509" y="246380"/>
                    <a:pt x="2239353" y="246380"/>
                  </a:cubicBezTo>
                  <a:cubicBezTo>
                    <a:pt x="1760220" y="233680"/>
                    <a:pt x="1276350" y="228600"/>
                    <a:pt x="792480" y="223520"/>
                  </a:cubicBezTo>
                  <a:cubicBezTo>
                    <a:pt x="772160" y="184150"/>
                    <a:pt x="750570" y="146050"/>
                    <a:pt x="726440" y="110490"/>
                  </a:cubicBezTo>
                  <a:cubicBezTo>
                    <a:pt x="703580" y="77470"/>
                    <a:pt x="679450" y="33020"/>
                    <a:pt x="645160" y="11430"/>
                  </a:cubicBezTo>
                  <a:cubicBezTo>
                    <a:pt x="633730" y="5080"/>
                    <a:pt x="617220" y="16510"/>
                    <a:pt x="622300" y="29210"/>
                  </a:cubicBezTo>
                  <a:cubicBezTo>
                    <a:pt x="637540" y="69850"/>
                    <a:pt x="673100" y="101600"/>
                    <a:pt x="698500" y="135890"/>
                  </a:cubicBezTo>
                  <a:cubicBezTo>
                    <a:pt x="720090" y="163830"/>
                    <a:pt x="739140" y="193040"/>
                    <a:pt x="759460" y="223520"/>
                  </a:cubicBezTo>
                  <a:cubicBezTo>
                    <a:pt x="675640" y="222250"/>
                    <a:pt x="590550" y="220980"/>
                    <a:pt x="506730" y="220980"/>
                  </a:cubicBezTo>
                  <a:cubicBezTo>
                    <a:pt x="478790" y="185420"/>
                    <a:pt x="447040" y="153670"/>
                    <a:pt x="414020" y="123190"/>
                  </a:cubicBezTo>
                  <a:cubicBezTo>
                    <a:pt x="381000" y="92710"/>
                    <a:pt x="345440" y="57150"/>
                    <a:pt x="304800" y="36830"/>
                  </a:cubicBezTo>
                  <a:cubicBezTo>
                    <a:pt x="287020" y="27940"/>
                    <a:pt x="270510" y="49530"/>
                    <a:pt x="283210" y="64770"/>
                  </a:cubicBezTo>
                  <a:cubicBezTo>
                    <a:pt x="314960" y="101600"/>
                    <a:pt x="360680" y="129540"/>
                    <a:pt x="398780" y="161290"/>
                  </a:cubicBezTo>
                  <a:lnTo>
                    <a:pt x="474980" y="222250"/>
                  </a:lnTo>
                  <a:cubicBezTo>
                    <a:pt x="397510" y="218440"/>
                    <a:pt x="322580" y="218440"/>
                    <a:pt x="246380" y="217170"/>
                  </a:cubicBezTo>
                  <a:cubicBezTo>
                    <a:pt x="243840" y="217170"/>
                    <a:pt x="241300" y="217170"/>
                    <a:pt x="238760" y="218440"/>
                  </a:cubicBezTo>
                  <a:cubicBezTo>
                    <a:pt x="205740" y="191770"/>
                    <a:pt x="171450" y="166370"/>
                    <a:pt x="137160" y="142240"/>
                  </a:cubicBezTo>
                  <a:cubicBezTo>
                    <a:pt x="102870" y="116840"/>
                    <a:pt x="66040" y="81280"/>
                    <a:pt x="25400" y="67310"/>
                  </a:cubicBezTo>
                  <a:cubicBezTo>
                    <a:pt x="7620" y="60960"/>
                    <a:pt x="0" y="83820"/>
                    <a:pt x="8890" y="95250"/>
                  </a:cubicBezTo>
                  <a:cubicBezTo>
                    <a:pt x="34290" y="127000"/>
                    <a:pt x="76200" y="148590"/>
                    <a:pt x="110490" y="172720"/>
                  </a:cubicBezTo>
                  <a:cubicBezTo>
                    <a:pt x="144780" y="196850"/>
                    <a:pt x="179070" y="219710"/>
                    <a:pt x="213360" y="242570"/>
                  </a:cubicBezTo>
                  <a:cubicBezTo>
                    <a:pt x="147320" y="281940"/>
                    <a:pt x="76200" y="321310"/>
                    <a:pt x="21590" y="372110"/>
                  </a:cubicBezTo>
                  <a:cubicBezTo>
                    <a:pt x="5080" y="387350"/>
                    <a:pt x="26670" y="408940"/>
                    <a:pt x="43180" y="401320"/>
                  </a:cubicBezTo>
                  <a:cubicBezTo>
                    <a:pt x="115570" y="367030"/>
                    <a:pt x="184150" y="309880"/>
                    <a:pt x="247650" y="261620"/>
                  </a:cubicBezTo>
                  <a:cubicBezTo>
                    <a:pt x="321310" y="262890"/>
                    <a:pt x="394970" y="264160"/>
                    <a:pt x="469900" y="265430"/>
                  </a:cubicBezTo>
                  <a:cubicBezTo>
                    <a:pt x="440690" y="285750"/>
                    <a:pt x="411480" y="307340"/>
                    <a:pt x="382270" y="328930"/>
                  </a:cubicBezTo>
                  <a:cubicBezTo>
                    <a:pt x="347980" y="354330"/>
                    <a:pt x="306070" y="378460"/>
                    <a:pt x="279400" y="411480"/>
                  </a:cubicBezTo>
                  <a:cubicBezTo>
                    <a:pt x="267970" y="426720"/>
                    <a:pt x="281940" y="444500"/>
                    <a:pt x="299720" y="436880"/>
                  </a:cubicBezTo>
                  <a:cubicBezTo>
                    <a:pt x="337820" y="419100"/>
                    <a:pt x="372110" y="384810"/>
                    <a:pt x="405130" y="359410"/>
                  </a:cubicBezTo>
                  <a:cubicBezTo>
                    <a:pt x="441960" y="328930"/>
                    <a:pt x="480060" y="299720"/>
                    <a:pt x="515620" y="267970"/>
                  </a:cubicBezTo>
                  <a:cubicBezTo>
                    <a:pt x="515620" y="267970"/>
                    <a:pt x="515620" y="266700"/>
                    <a:pt x="516890" y="266700"/>
                  </a:cubicBezTo>
                  <a:lnTo>
                    <a:pt x="750570" y="270510"/>
                  </a:lnTo>
                  <a:cubicBezTo>
                    <a:pt x="727710" y="292100"/>
                    <a:pt x="706120" y="313690"/>
                    <a:pt x="683260" y="335280"/>
                  </a:cubicBezTo>
                  <a:cubicBezTo>
                    <a:pt x="654050" y="363220"/>
                    <a:pt x="610870" y="393700"/>
                    <a:pt x="594360" y="430530"/>
                  </a:cubicBezTo>
                  <a:cubicBezTo>
                    <a:pt x="588010" y="445770"/>
                    <a:pt x="600710" y="458470"/>
                    <a:pt x="615950" y="452120"/>
                  </a:cubicBezTo>
                  <a:cubicBezTo>
                    <a:pt x="652780" y="435610"/>
                    <a:pt x="683260" y="392430"/>
                    <a:pt x="712470" y="364490"/>
                  </a:cubicBezTo>
                  <a:cubicBezTo>
                    <a:pt x="742950" y="334010"/>
                    <a:pt x="772160" y="303530"/>
                    <a:pt x="801370" y="273050"/>
                  </a:cubicBezTo>
                  <a:cubicBezTo>
                    <a:pt x="1280160" y="280670"/>
                    <a:pt x="1758950" y="289560"/>
                    <a:pt x="2237047" y="295910"/>
                  </a:cubicBezTo>
                  <a:lnTo>
                    <a:pt x="2239353" y="295910"/>
                  </a:lnTo>
                  <a:cubicBezTo>
                    <a:pt x="2375437" y="294640"/>
                    <a:pt x="2507484" y="298450"/>
                    <a:pt x="2640108" y="300990"/>
                  </a:cubicBezTo>
                  <a:cubicBezTo>
                    <a:pt x="2640684" y="300990"/>
                    <a:pt x="2641837" y="302260"/>
                    <a:pt x="2642991" y="302260"/>
                  </a:cubicBezTo>
                  <a:lnTo>
                    <a:pt x="2687967" y="302260"/>
                  </a:lnTo>
                  <a:cubicBezTo>
                    <a:pt x="2689121" y="302260"/>
                    <a:pt x="2689697" y="302260"/>
                    <a:pt x="2690851" y="300990"/>
                  </a:cubicBezTo>
                  <a:cubicBezTo>
                    <a:pt x="2824051" y="298450"/>
                    <a:pt x="2957251" y="294640"/>
                    <a:pt x="3094605" y="288290"/>
                  </a:cubicBezTo>
                  <a:cubicBezTo>
                    <a:pt x="3572125" y="281940"/>
                    <a:pt x="4052185" y="273050"/>
                    <a:pt x="4529705" y="265430"/>
                  </a:cubicBezTo>
                  <a:cubicBezTo>
                    <a:pt x="4558915" y="297180"/>
                    <a:pt x="4589395" y="326390"/>
                    <a:pt x="4618605" y="356870"/>
                  </a:cubicBezTo>
                  <a:cubicBezTo>
                    <a:pt x="4647815" y="386080"/>
                    <a:pt x="4677025" y="427990"/>
                    <a:pt x="4715125" y="444500"/>
                  </a:cubicBezTo>
                  <a:cubicBezTo>
                    <a:pt x="4729095" y="450850"/>
                    <a:pt x="4743065" y="438150"/>
                    <a:pt x="4736715" y="422910"/>
                  </a:cubicBezTo>
                  <a:cubicBezTo>
                    <a:pt x="4718935" y="386080"/>
                    <a:pt x="4677025" y="355600"/>
                    <a:pt x="4647815" y="327660"/>
                  </a:cubicBezTo>
                  <a:cubicBezTo>
                    <a:pt x="4626225" y="306070"/>
                    <a:pt x="4603365" y="284480"/>
                    <a:pt x="4580505" y="262890"/>
                  </a:cubicBezTo>
                  <a:lnTo>
                    <a:pt x="4814185" y="259080"/>
                  </a:lnTo>
                  <a:cubicBezTo>
                    <a:pt x="4814185" y="259080"/>
                    <a:pt x="4814185" y="260350"/>
                    <a:pt x="4815455" y="260350"/>
                  </a:cubicBezTo>
                  <a:cubicBezTo>
                    <a:pt x="4851015" y="292100"/>
                    <a:pt x="4887845" y="321310"/>
                    <a:pt x="4925945" y="351790"/>
                  </a:cubicBezTo>
                  <a:cubicBezTo>
                    <a:pt x="4958965" y="378460"/>
                    <a:pt x="4993255" y="412750"/>
                    <a:pt x="5031355" y="429260"/>
                  </a:cubicBezTo>
                  <a:cubicBezTo>
                    <a:pt x="5049135" y="436880"/>
                    <a:pt x="5063105" y="417830"/>
                    <a:pt x="5051675" y="403860"/>
                  </a:cubicBezTo>
                  <a:cubicBezTo>
                    <a:pt x="5025005" y="370840"/>
                    <a:pt x="4983095" y="346710"/>
                    <a:pt x="4948805" y="321310"/>
                  </a:cubicBezTo>
                  <a:cubicBezTo>
                    <a:pt x="4919595" y="299720"/>
                    <a:pt x="4890385" y="279400"/>
                    <a:pt x="4861175" y="257810"/>
                  </a:cubicBezTo>
                  <a:cubicBezTo>
                    <a:pt x="4934835" y="256540"/>
                    <a:pt x="5008495" y="255270"/>
                    <a:pt x="5083425" y="254000"/>
                  </a:cubicBezTo>
                  <a:cubicBezTo>
                    <a:pt x="5148195" y="302260"/>
                    <a:pt x="5216775" y="359410"/>
                    <a:pt x="5287895" y="393700"/>
                  </a:cubicBezTo>
                  <a:cubicBezTo>
                    <a:pt x="5305675" y="402590"/>
                    <a:pt x="5325995" y="379730"/>
                    <a:pt x="5309485" y="364490"/>
                  </a:cubicBezTo>
                  <a:cubicBezTo>
                    <a:pt x="5254875" y="313690"/>
                    <a:pt x="5183755" y="274320"/>
                    <a:pt x="5117715" y="234950"/>
                  </a:cubicBezTo>
                  <a:cubicBezTo>
                    <a:pt x="5152005" y="212090"/>
                    <a:pt x="5186295" y="189230"/>
                    <a:pt x="5220585" y="165100"/>
                  </a:cubicBezTo>
                  <a:cubicBezTo>
                    <a:pt x="5253605" y="148590"/>
                    <a:pt x="5295515" y="127000"/>
                    <a:pt x="5320915" y="9398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-3175896" y="4589957"/>
            <a:ext cx="7765854" cy="643339"/>
            <a:chOff x="0" y="0"/>
            <a:chExt cx="5319645" cy="440690"/>
          </a:xfrm>
        </p:grpSpPr>
        <p:sp>
          <p:nvSpPr>
            <p:cNvPr id="6" name="Freeform 6"/>
            <p:cNvSpPr/>
            <p:nvPr/>
          </p:nvSpPr>
          <p:spPr>
            <a:xfrm>
              <a:off x="-5080" y="-8890"/>
              <a:ext cx="5329805" cy="458470"/>
            </a:xfrm>
            <a:custGeom>
              <a:avLst/>
              <a:gdLst/>
              <a:ahLst/>
              <a:cxnLst/>
              <a:rect l="l" t="t" r="r" b="b"/>
              <a:pathLst>
                <a:path w="5329805" h="458470">
                  <a:moveTo>
                    <a:pt x="5320915" y="93980"/>
                  </a:moveTo>
                  <a:cubicBezTo>
                    <a:pt x="5329805" y="82550"/>
                    <a:pt x="5322185" y="60960"/>
                    <a:pt x="5304405" y="66040"/>
                  </a:cubicBezTo>
                  <a:cubicBezTo>
                    <a:pt x="5263765" y="80010"/>
                    <a:pt x="5226935" y="114300"/>
                    <a:pt x="5192645" y="140970"/>
                  </a:cubicBezTo>
                  <a:cubicBezTo>
                    <a:pt x="5158355" y="166370"/>
                    <a:pt x="5124065" y="191770"/>
                    <a:pt x="5091045" y="217170"/>
                  </a:cubicBezTo>
                  <a:cubicBezTo>
                    <a:pt x="5088505" y="215900"/>
                    <a:pt x="5085965" y="215900"/>
                    <a:pt x="5083425" y="215900"/>
                  </a:cubicBezTo>
                  <a:cubicBezTo>
                    <a:pt x="5008495" y="217170"/>
                    <a:pt x="4932295" y="217170"/>
                    <a:pt x="4857365" y="218440"/>
                  </a:cubicBezTo>
                  <a:lnTo>
                    <a:pt x="4933565" y="157480"/>
                  </a:lnTo>
                  <a:cubicBezTo>
                    <a:pt x="4971665" y="127000"/>
                    <a:pt x="5016115" y="97790"/>
                    <a:pt x="5049135" y="60960"/>
                  </a:cubicBezTo>
                  <a:cubicBezTo>
                    <a:pt x="5061835" y="45720"/>
                    <a:pt x="5045325" y="24130"/>
                    <a:pt x="5027545" y="33020"/>
                  </a:cubicBezTo>
                  <a:cubicBezTo>
                    <a:pt x="4986905" y="53340"/>
                    <a:pt x="4951345" y="88900"/>
                    <a:pt x="4918325" y="119380"/>
                  </a:cubicBezTo>
                  <a:cubicBezTo>
                    <a:pt x="4885305" y="149860"/>
                    <a:pt x="4853555" y="182880"/>
                    <a:pt x="4825615" y="217170"/>
                  </a:cubicBezTo>
                  <a:cubicBezTo>
                    <a:pt x="4741795" y="218440"/>
                    <a:pt x="4656705" y="219710"/>
                    <a:pt x="4572885" y="219710"/>
                  </a:cubicBezTo>
                  <a:cubicBezTo>
                    <a:pt x="4591935" y="190500"/>
                    <a:pt x="4612255" y="161290"/>
                    <a:pt x="4633845" y="132080"/>
                  </a:cubicBezTo>
                  <a:cubicBezTo>
                    <a:pt x="4659245" y="97790"/>
                    <a:pt x="4694805" y="64770"/>
                    <a:pt x="4710045" y="25400"/>
                  </a:cubicBezTo>
                  <a:cubicBezTo>
                    <a:pt x="4715125" y="12700"/>
                    <a:pt x="4697345" y="0"/>
                    <a:pt x="4687185" y="7620"/>
                  </a:cubicBezTo>
                  <a:cubicBezTo>
                    <a:pt x="4651625" y="29210"/>
                    <a:pt x="4628765" y="73660"/>
                    <a:pt x="4605905" y="106680"/>
                  </a:cubicBezTo>
                  <a:cubicBezTo>
                    <a:pt x="4581775" y="143510"/>
                    <a:pt x="4558915" y="180340"/>
                    <a:pt x="4539865" y="219710"/>
                  </a:cubicBezTo>
                  <a:cubicBezTo>
                    <a:pt x="4055995" y="224790"/>
                    <a:pt x="3572125" y="231140"/>
                    <a:pt x="3091028" y="238760"/>
                  </a:cubicBezTo>
                  <a:cubicBezTo>
                    <a:pt x="2946872" y="246380"/>
                    <a:pt x="2805599" y="252730"/>
                    <a:pt x="2665479" y="260350"/>
                  </a:cubicBezTo>
                  <a:lnTo>
                    <a:pt x="2664902" y="260350"/>
                  </a:lnTo>
                  <a:cubicBezTo>
                    <a:pt x="2523629" y="252730"/>
                    <a:pt x="2383509" y="246380"/>
                    <a:pt x="2239353" y="246380"/>
                  </a:cubicBezTo>
                  <a:cubicBezTo>
                    <a:pt x="1760220" y="233680"/>
                    <a:pt x="1276350" y="228600"/>
                    <a:pt x="792480" y="223520"/>
                  </a:cubicBezTo>
                  <a:cubicBezTo>
                    <a:pt x="772160" y="184150"/>
                    <a:pt x="750570" y="146050"/>
                    <a:pt x="726440" y="110490"/>
                  </a:cubicBezTo>
                  <a:cubicBezTo>
                    <a:pt x="703580" y="77470"/>
                    <a:pt x="679450" y="33020"/>
                    <a:pt x="645160" y="11430"/>
                  </a:cubicBezTo>
                  <a:cubicBezTo>
                    <a:pt x="633730" y="5080"/>
                    <a:pt x="617220" y="16510"/>
                    <a:pt x="622300" y="29210"/>
                  </a:cubicBezTo>
                  <a:cubicBezTo>
                    <a:pt x="637540" y="69850"/>
                    <a:pt x="673100" y="101600"/>
                    <a:pt x="698500" y="135890"/>
                  </a:cubicBezTo>
                  <a:cubicBezTo>
                    <a:pt x="720090" y="163830"/>
                    <a:pt x="739140" y="193040"/>
                    <a:pt x="759460" y="223520"/>
                  </a:cubicBezTo>
                  <a:cubicBezTo>
                    <a:pt x="675640" y="222250"/>
                    <a:pt x="590550" y="220980"/>
                    <a:pt x="506730" y="220980"/>
                  </a:cubicBezTo>
                  <a:cubicBezTo>
                    <a:pt x="478790" y="185420"/>
                    <a:pt x="447040" y="153670"/>
                    <a:pt x="414020" y="123190"/>
                  </a:cubicBezTo>
                  <a:cubicBezTo>
                    <a:pt x="381000" y="92710"/>
                    <a:pt x="345440" y="57150"/>
                    <a:pt x="304800" y="36830"/>
                  </a:cubicBezTo>
                  <a:cubicBezTo>
                    <a:pt x="287020" y="27940"/>
                    <a:pt x="270510" y="49530"/>
                    <a:pt x="283210" y="64770"/>
                  </a:cubicBezTo>
                  <a:cubicBezTo>
                    <a:pt x="314960" y="101600"/>
                    <a:pt x="360680" y="129540"/>
                    <a:pt x="398780" y="161290"/>
                  </a:cubicBezTo>
                  <a:lnTo>
                    <a:pt x="474980" y="222250"/>
                  </a:lnTo>
                  <a:cubicBezTo>
                    <a:pt x="397510" y="218440"/>
                    <a:pt x="322580" y="218440"/>
                    <a:pt x="246380" y="217170"/>
                  </a:cubicBezTo>
                  <a:cubicBezTo>
                    <a:pt x="243840" y="217170"/>
                    <a:pt x="241300" y="217170"/>
                    <a:pt x="238760" y="218440"/>
                  </a:cubicBezTo>
                  <a:cubicBezTo>
                    <a:pt x="205740" y="191770"/>
                    <a:pt x="171450" y="166370"/>
                    <a:pt x="137160" y="142240"/>
                  </a:cubicBezTo>
                  <a:cubicBezTo>
                    <a:pt x="102870" y="116840"/>
                    <a:pt x="66040" y="81280"/>
                    <a:pt x="25400" y="67310"/>
                  </a:cubicBezTo>
                  <a:cubicBezTo>
                    <a:pt x="7620" y="60960"/>
                    <a:pt x="0" y="83820"/>
                    <a:pt x="8890" y="95250"/>
                  </a:cubicBezTo>
                  <a:cubicBezTo>
                    <a:pt x="34290" y="127000"/>
                    <a:pt x="76200" y="148590"/>
                    <a:pt x="110490" y="172720"/>
                  </a:cubicBezTo>
                  <a:cubicBezTo>
                    <a:pt x="144780" y="196850"/>
                    <a:pt x="179070" y="219710"/>
                    <a:pt x="213360" y="242570"/>
                  </a:cubicBezTo>
                  <a:cubicBezTo>
                    <a:pt x="147320" y="281940"/>
                    <a:pt x="76200" y="321310"/>
                    <a:pt x="21590" y="372110"/>
                  </a:cubicBezTo>
                  <a:cubicBezTo>
                    <a:pt x="5080" y="387350"/>
                    <a:pt x="26670" y="408940"/>
                    <a:pt x="43180" y="401320"/>
                  </a:cubicBezTo>
                  <a:cubicBezTo>
                    <a:pt x="115570" y="367030"/>
                    <a:pt x="184150" y="309880"/>
                    <a:pt x="247650" y="261620"/>
                  </a:cubicBezTo>
                  <a:cubicBezTo>
                    <a:pt x="321310" y="262890"/>
                    <a:pt x="394970" y="264160"/>
                    <a:pt x="469900" y="265430"/>
                  </a:cubicBezTo>
                  <a:cubicBezTo>
                    <a:pt x="440690" y="285750"/>
                    <a:pt x="411480" y="307340"/>
                    <a:pt x="382270" y="328930"/>
                  </a:cubicBezTo>
                  <a:cubicBezTo>
                    <a:pt x="347980" y="354330"/>
                    <a:pt x="306070" y="378460"/>
                    <a:pt x="279400" y="411480"/>
                  </a:cubicBezTo>
                  <a:cubicBezTo>
                    <a:pt x="267970" y="426720"/>
                    <a:pt x="281940" y="444500"/>
                    <a:pt x="299720" y="436880"/>
                  </a:cubicBezTo>
                  <a:cubicBezTo>
                    <a:pt x="337820" y="419100"/>
                    <a:pt x="372110" y="384810"/>
                    <a:pt x="405130" y="359410"/>
                  </a:cubicBezTo>
                  <a:cubicBezTo>
                    <a:pt x="441960" y="328930"/>
                    <a:pt x="480060" y="299720"/>
                    <a:pt x="515620" y="267970"/>
                  </a:cubicBezTo>
                  <a:cubicBezTo>
                    <a:pt x="515620" y="267970"/>
                    <a:pt x="515620" y="266700"/>
                    <a:pt x="516890" y="266700"/>
                  </a:cubicBezTo>
                  <a:lnTo>
                    <a:pt x="750570" y="270510"/>
                  </a:lnTo>
                  <a:cubicBezTo>
                    <a:pt x="727710" y="292100"/>
                    <a:pt x="706120" y="313690"/>
                    <a:pt x="683260" y="335280"/>
                  </a:cubicBezTo>
                  <a:cubicBezTo>
                    <a:pt x="654050" y="363220"/>
                    <a:pt x="610870" y="393700"/>
                    <a:pt x="594360" y="430530"/>
                  </a:cubicBezTo>
                  <a:cubicBezTo>
                    <a:pt x="588010" y="445770"/>
                    <a:pt x="600710" y="458470"/>
                    <a:pt x="615950" y="452120"/>
                  </a:cubicBezTo>
                  <a:cubicBezTo>
                    <a:pt x="652780" y="435610"/>
                    <a:pt x="683260" y="392430"/>
                    <a:pt x="712470" y="364490"/>
                  </a:cubicBezTo>
                  <a:cubicBezTo>
                    <a:pt x="742950" y="334010"/>
                    <a:pt x="772160" y="303530"/>
                    <a:pt x="801370" y="273050"/>
                  </a:cubicBezTo>
                  <a:cubicBezTo>
                    <a:pt x="1280160" y="280670"/>
                    <a:pt x="1758950" y="289560"/>
                    <a:pt x="2237047" y="295910"/>
                  </a:cubicBezTo>
                  <a:lnTo>
                    <a:pt x="2239353" y="295910"/>
                  </a:lnTo>
                  <a:cubicBezTo>
                    <a:pt x="2375437" y="294640"/>
                    <a:pt x="2507484" y="298450"/>
                    <a:pt x="2640108" y="300990"/>
                  </a:cubicBezTo>
                  <a:cubicBezTo>
                    <a:pt x="2640684" y="300990"/>
                    <a:pt x="2641837" y="302260"/>
                    <a:pt x="2642991" y="302260"/>
                  </a:cubicBezTo>
                  <a:lnTo>
                    <a:pt x="2687967" y="302260"/>
                  </a:lnTo>
                  <a:cubicBezTo>
                    <a:pt x="2689121" y="302260"/>
                    <a:pt x="2689697" y="302260"/>
                    <a:pt x="2690851" y="300990"/>
                  </a:cubicBezTo>
                  <a:cubicBezTo>
                    <a:pt x="2824051" y="298450"/>
                    <a:pt x="2957251" y="294640"/>
                    <a:pt x="3094605" y="288290"/>
                  </a:cubicBezTo>
                  <a:cubicBezTo>
                    <a:pt x="3572125" y="281940"/>
                    <a:pt x="4052185" y="273050"/>
                    <a:pt x="4529705" y="265430"/>
                  </a:cubicBezTo>
                  <a:cubicBezTo>
                    <a:pt x="4558915" y="297180"/>
                    <a:pt x="4589395" y="326390"/>
                    <a:pt x="4618605" y="356870"/>
                  </a:cubicBezTo>
                  <a:cubicBezTo>
                    <a:pt x="4647815" y="386080"/>
                    <a:pt x="4677025" y="427990"/>
                    <a:pt x="4715125" y="444500"/>
                  </a:cubicBezTo>
                  <a:cubicBezTo>
                    <a:pt x="4729095" y="450850"/>
                    <a:pt x="4743065" y="438150"/>
                    <a:pt x="4736715" y="422910"/>
                  </a:cubicBezTo>
                  <a:cubicBezTo>
                    <a:pt x="4718935" y="386080"/>
                    <a:pt x="4677025" y="355600"/>
                    <a:pt x="4647815" y="327660"/>
                  </a:cubicBezTo>
                  <a:cubicBezTo>
                    <a:pt x="4626225" y="306070"/>
                    <a:pt x="4603365" y="284480"/>
                    <a:pt x="4580505" y="262890"/>
                  </a:cubicBezTo>
                  <a:lnTo>
                    <a:pt x="4814185" y="259080"/>
                  </a:lnTo>
                  <a:cubicBezTo>
                    <a:pt x="4814185" y="259080"/>
                    <a:pt x="4814185" y="260350"/>
                    <a:pt x="4815455" y="260350"/>
                  </a:cubicBezTo>
                  <a:cubicBezTo>
                    <a:pt x="4851015" y="292100"/>
                    <a:pt x="4887845" y="321310"/>
                    <a:pt x="4925945" y="351790"/>
                  </a:cubicBezTo>
                  <a:cubicBezTo>
                    <a:pt x="4958965" y="378460"/>
                    <a:pt x="4993255" y="412750"/>
                    <a:pt x="5031355" y="429260"/>
                  </a:cubicBezTo>
                  <a:cubicBezTo>
                    <a:pt x="5049135" y="436880"/>
                    <a:pt x="5063105" y="417830"/>
                    <a:pt x="5051675" y="403860"/>
                  </a:cubicBezTo>
                  <a:cubicBezTo>
                    <a:pt x="5025005" y="370840"/>
                    <a:pt x="4983095" y="346710"/>
                    <a:pt x="4948805" y="321310"/>
                  </a:cubicBezTo>
                  <a:cubicBezTo>
                    <a:pt x="4919595" y="299720"/>
                    <a:pt x="4890385" y="279400"/>
                    <a:pt x="4861175" y="257810"/>
                  </a:cubicBezTo>
                  <a:cubicBezTo>
                    <a:pt x="4934835" y="256540"/>
                    <a:pt x="5008495" y="255270"/>
                    <a:pt x="5083425" y="254000"/>
                  </a:cubicBezTo>
                  <a:cubicBezTo>
                    <a:pt x="5148195" y="302260"/>
                    <a:pt x="5216775" y="359410"/>
                    <a:pt x="5287895" y="393700"/>
                  </a:cubicBezTo>
                  <a:cubicBezTo>
                    <a:pt x="5305675" y="402590"/>
                    <a:pt x="5325995" y="379730"/>
                    <a:pt x="5309485" y="364490"/>
                  </a:cubicBezTo>
                  <a:cubicBezTo>
                    <a:pt x="5254875" y="313690"/>
                    <a:pt x="5183755" y="274320"/>
                    <a:pt x="5117715" y="234950"/>
                  </a:cubicBezTo>
                  <a:cubicBezTo>
                    <a:pt x="5152005" y="212090"/>
                    <a:pt x="5186295" y="189230"/>
                    <a:pt x="5220585" y="165100"/>
                  </a:cubicBezTo>
                  <a:cubicBezTo>
                    <a:pt x="5253605" y="148590"/>
                    <a:pt x="5295515" y="127000"/>
                    <a:pt x="5320915" y="9398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385361" y="9258300"/>
            <a:ext cx="7440623" cy="643339"/>
            <a:chOff x="0" y="0"/>
            <a:chExt cx="5096860" cy="440690"/>
          </a:xfrm>
        </p:grpSpPr>
        <p:sp>
          <p:nvSpPr>
            <p:cNvPr id="8" name="Freeform 8"/>
            <p:cNvSpPr/>
            <p:nvPr/>
          </p:nvSpPr>
          <p:spPr>
            <a:xfrm>
              <a:off x="-5080" y="-8890"/>
              <a:ext cx="5107020" cy="458470"/>
            </a:xfrm>
            <a:custGeom>
              <a:avLst/>
              <a:gdLst/>
              <a:ahLst/>
              <a:cxnLst/>
              <a:rect l="l" t="t" r="r" b="b"/>
              <a:pathLst>
                <a:path w="5107020" h="458470">
                  <a:moveTo>
                    <a:pt x="5098130" y="93980"/>
                  </a:moveTo>
                  <a:cubicBezTo>
                    <a:pt x="5107020" y="82550"/>
                    <a:pt x="5099400" y="60960"/>
                    <a:pt x="5081620" y="66040"/>
                  </a:cubicBezTo>
                  <a:cubicBezTo>
                    <a:pt x="5040980" y="80010"/>
                    <a:pt x="5004150" y="114300"/>
                    <a:pt x="4969860" y="140970"/>
                  </a:cubicBezTo>
                  <a:cubicBezTo>
                    <a:pt x="4935570" y="166370"/>
                    <a:pt x="4901280" y="191770"/>
                    <a:pt x="4868260" y="217170"/>
                  </a:cubicBezTo>
                  <a:cubicBezTo>
                    <a:pt x="4865720" y="215900"/>
                    <a:pt x="4863180" y="215900"/>
                    <a:pt x="4860640" y="215900"/>
                  </a:cubicBezTo>
                  <a:cubicBezTo>
                    <a:pt x="4785710" y="217170"/>
                    <a:pt x="4709510" y="217170"/>
                    <a:pt x="4634580" y="218440"/>
                  </a:cubicBezTo>
                  <a:lnTo>
                    <a:pt x="4710780" y="157480"/>
                  </a:lnTo>
                  <a:cubicBezTo>
                    <a:pt x="4748880" y="127000"/>
                    <a:pt x="4793330" y="97790"/>
                    <a:pt x="4826350" y="60960"/>
                  </a:cubicBezTo>
                  <a:cubicBezTo>
                    <a:pt x="4839050" y="45720"/>
                    <a:pt x="4822540" y="24130"/>
                    <a:pt x="4804760" y="33020"/>
                  </a:cubicBezTo>
                  <a:cubicBezTo>
                    <a:pt x="4764120" y="53340"/>
                    <a:pt x="4728560" y="88900"/>
                    <a:pt x="4695540" y="119380"/>
                  </a:cubicBezTo>
                  <a:cubicBezTo>
                    <a:pt x="4662520" y="149860"/>
                    <a:pt x="4630770" y="182880"/>
                    <a:pt x="4602830" y="217170"/>
                  </a:cubicBezTo>
                  <a:cubicBezTo>
                    <a:pt x="4519010" y="218440"/>
                    <a:pt x="4433920" y="219710"/>
                    <a:pt x="4350100" y="219710"/>
                  </a:cubicBezTo>
                  <a:cubicBezTo>
                    <a:pt x="4369150" y="190500"/>
                    <a:pt x="4389470" y="161290"/>
                    <a:pt x="4411060" y="132080"/>
                  </a:cubicBezTo>
                  <a:cubicBezTo>
                    <a:pt x="4436460" y="97790"/>
                    <a:pt x="4472020" y="64770"/>
                    <a:pt x="4487260" y="25400"/>
                  </a:cubicBezTo>
                  <a:cubicBezTo>
                    <a:pt x="4492340" y="12700"/>
                    <a:pt x="4474560" y="0"/>
                    <a:pt x="4464400" y="7620"/>
                  </a:cubicBezTo>
                  <a:cubicBezTo>
                    <a:pt x="4428840" y="29210"/>
                    <a:pt x="4405980" y="73660"/>
                    <a:pt x="4383120" y="106680"/>
                  </a:cubicBezTo>
                  <a:cubicBezTo>
                    <a:pt x="4358990" y="143510"/>
                    <a:pt x="4336130" y="180340"/>
                    <a:pt x="4317080" y="219710"/>
                  </a:cubicBezTo>
                  <a:cubicBezTo>
                    <a:pt x="3833210" y="224790"/>
                    <a:pt x="3349340" y="231140"/>
                    <a:pt x="2868843" y="238760"/>
                  </a:cubicBezTo>
                  <a:cubicBezTo>
                    <a:pt x="2762168" y="246380"/>
                    <a:pt x="2657625" y="252730"/>
                    <a:pt x="2553937" y="260350"/>
                  </a:cubicBezTo>
                  <a:lnTo>
                    <a:pt x="2553510" y="260350"/>
                  </a:lnTo>
                  <a:cubicBezTo>
                    <a:pt x="2448968" y="252730"/>
                    <a:pt x="2345279" y="246380"/>
                    <a:pt x="2238604" y="246380"/>
                  </a:cubicBezTo>
                  <a:cubicBezTo>
                    <a:pt x="1760220" y="233680"/>
                    <a:pt x="1276350" y="228600"/>
                    <a:pt x="792480" y="223520"/>
                  </a:cubicBezTo>
                  <a:cubicBezTo>
                    <a:pt x="772160" y="184150"/>
                    <a:pt x="750570" y="146050"/>
                    <a:pt x="726440" y="110490"/>
                  </a:cubicBezTo>
                  <a:cubicBezTo>
                    <a:pt x="703580" y="77470"/>
                    <a:pt x="679450" y="33020"/>
                    <a:pt x="645160" y="11430"/>
                  </a:cubicBezTo>
                  <a:cubicBezTo>
                    <a:pt x="633730" y="5080"/>
                    <a:pt x="617220" y="16510"/>
                    <a:pt x="622300" y="29210"/>
                  </a:cubicBezTo>
                  <a:cubicBezTo>
                    <a:pt x="637540" y="69850"/>
                    <a:pt x="673100" y="101600"/>
                    <a:pt x="698500" y="135890"/>
                  </a:cubicBezTo>
                  <a:cubicBezTo>
                    <a:pt x="720090" y="163830"/>
                    <a:pt x="739140" y="193040"/>
                    <a:pt x="759460" y="223520"/>
                  </a:cubicBezTo>
                  <a:cubicBezTo>
                    <a:pt x="675640" y="222250"/>
                    <a:pt x="590550" y="220980"/>
                    <a:pt x="506730" y="220980"/>
                  </a:cubicBezTo>
                  <a:cubicBezTo>
                    <a:pt x="478790" y="185420"/>
                    <a:pt x="447040" y="153670"/>
                    <a:pt x="414020" y="123190"/>
                  </a:cubicBezTo>
                  <a:cubicBezTo>
                    <a:pt x="381000" y="92710"/>
                    <a:pt x="345440" y="57150"/>
                    <a:pt x="304800" y="36830"/>
                  </a:cubicBezTo>
                  <a:cubicBezTo>
                    <a:pt x="287020" y="27940"/>
                    <a:pt x="270510" y="49530"/>
                    <a:pt x="283210" y="64770"/>
                  </a:cubicBezTo>
                  <a:cubicBezTo>
                    <a:pt x="314960" y="101600"/>
                    <a:pt x="360680" y="129540"/>
                    <a:pt x="398780" y="161290"/>
                  </a:cubicBezTo>
                  <a:lnTo>
                    <a:pt x="474980" y="222250"/>
                  </a:lnTo>
                  <a:cubicBezTo>
                    <a:pt x="397510" y="218440"/>
                    <a:pt x="322580" y="218440"/>
                    <a:pt x="246380" y="217170"/>
                  </a:cubicBezTo>
                  <a:cubicBezTo>
                    <a:pt x="243840" y="217170"/>
                    <a:pt x="241300" y="217170"/>
                    <a:pt x="238760" y="218440"/>
                  </a:cubicBezTo>
                  <a:cubicBezTo>
                    <a:pt x="205740" y="191770"/>
                    <a:pt x="171450" y="166370"/>
                    <a:pt x="137160" y="142240"/>
                  </a:cubicBezTo>
                  <a:cubicBezTo>
                    <a:pt x="102870" y="116840"/>
                    <a:pt x="66040" y="81280"/>
                    <a:pt x="25400" y="67310"/>
                  </a:cubicBezTo>
                  <a:cubicBezTo>
                    <a:pt x="7620" y="60960"/>
                    <a:pt x="0" y="83820"/>
                    <a:pt x="8890" y="95250"/>
                  </a:cubicBezTo>
                  <a:cubicBezTo>
                    <a:pt x="34290" y="127000"/>
                    <a:pt x="76200" y="148590"/>
                    <a:pt x="110490" y="172720"/>
                  </a:cubicBezTo>
                  <a:cubicBezTo>
                    <a:pt x="144780" y="196850"/>
                    <a:pt x="179070" y="219710"/>
                    <a:pt x="213360" y="242570"/>
                  </a:cubicBezTo>
                  <a:cubicBezTo>
                    <a:pt x="147320" y="281940"/>
                    <a:pt x="76200" y="321310"/>
                    <a:pt x="21590" y="372110"/>
                  </a:cubicBezTo>
                  <a:cubicBezTo>
                    <a:pt x="5080" y="387350"/>
                    <a:pt x="26670" y="408940"/>
                    <a:pt x="43180" y="401320"/>
                  </a:cubicBezTo>
                  <a:cubicBezTo>
                    <a:pt x="115570" y="367030"/>
                    <a:pt x="184150" y="309880"/>
                    <a:pt x="247650" y="261620"/>
                  </a:cubicBezTo>
                  <a:cubicBezTo>
                    <a:pt x="321310" y="262890"/>
                    <a:pt x="394970" y="264160"/>
                    <a:pt x="469900" y="265430"/>
                  </a:cubicBezTo>
                  <a:cubicBezTo>
                    <a:pt x="440690" y="285750"/>
                    <a:pt x="411480" y="307340"/>
                    <a:pt x="382270" y="328930"/>
                  </a:cubicBezTo>
                  <a:cubicBezTo>
                    <a:pt x="347980" y="354330"/>
                    <a:pt x="306070" y="378460"/>
                    <a:pt x="279400" y="411480"/>
                  </a:cubicBezTo>
                  <a:cubicBezTo>
                    <a:pt x="267970" y="426720"/>
                    <a:pt x="281940" y="444500"/>
                    <a:pt x="299720" y="436880"/>
                  </a:cubicBezTo>
                  <a:cubicBezTo>
                    <a:pt x="337820" y="419100"/>
                    <a:pt x="372110" y="384810"/>
                    <a:pt x="405130" y="359410"/>
                  </a:cubicBezTo>
                  <a:cubicBezTo>
                    <a:pt x="441960" y="328930"/>
                    <a:pt x="480060" y="299720"/>
                    <a:pt x="515620" y="267970"/>
                  </a:cubicBezTo>
                  <a:cubicBezTo>
                    <a:pt x="515620" y="267970"/>
                    <a:pt x="515620" y="266700"/>
                    <a:pt x="516890" y="266700"/>
                  </a:cubicBezTo>
                  <a:lnTo>
                    <a:pt x="750570" y="270510"/>
                  </a:lnTo>
                  <a:cubicBezTo>
                    <a:pt x="727710" y="292100"/>
                    <a:pt x="706120" y="313690"/>
                    <a:pt x="683260" y="335280"/>
                  </a:cubicBezTo>
                  <a:cubicBezTo>
                    <a:pt x="654050" y="363220"/>
                    <a:pt x="610870" y="393700"/>
                    <a:pt x="594360" y="430530"/>
                  </a:cubicBezTo>
                  <a:cubicBezTo>
                    <a:pt x="588010" y="445770"/>
                    <a:pt x="600710" y="458470"/>
                    <a:pt x="615950" y="452120"/>
                  </a:cubicBezTo>
                  <a:cubicBezTo>
                    <a:pt x="652780" y="435610"/>
                    <a:pt x="683260" y="392430"/>
                    <a:pt x="712470" y="364490"/>
                  </a:cubicBezTo>
                  <a:cubicBezTo>
                    <a:pt x="742950" y="334010"/>
                    <a:pt x="772160" y="303530"/>
                    <a:pt x="801370" y="273050"/>
                  </a:cubicBezTo>
                  <a:cubicBezTo>
                    <a:pt x="1280160" y="280670"/>
                    <a:pt x="1758950" y="289560"/>
                    <a:pt x="2236897" y="295910"/>
                  </a:cubicBezTo>
                  <a:lnTo>
                    <a:pt x="2238604" y="295910"/>
                  </a:lnTo>
                  <a:cubicBezTo>
                    <a:pt x="2339305" y="294640"/>
                    <a:pt x="2437020" y="298450"/>
                    <a:pt x="2535162" y="300990"/>
                  </a:cubicBezTo>
                  <a:cubicBezTo>
                    <a:pt x="2535589" y="300990"/>
                    <a:pt x="2536442" y="302260"/>
                    <a:pt x="2537295" y="302260"/>
                  </a:cubicBezTo>
                  <a:lnTo>
                    <a:pt x="2570578" y="302260"/>
                  </a:lnTo>
                  <a:cubicBezTo>
                    <a:pt x="2571431" y="302260"/>
                    <a:pt x="2571858" y="302260"/>
                    <a:pt x="2572712" y="300990"/>
                  </a:cubicBezTo>
                  <a:cubicBezTo>
                    <a:pt x="2671280" y="298450"/>
                    <a:pt x="2769848" y="294640"/>
                    <a:pt x="2871820" y="288290"/>
                  </a:cubicBezTo>
                  <a:cubicBezTo>
                    <a:pt x="3349340" y="281940"/>
                    <a:pt x="3829400" y="273050"/>
                    <a:pt x="4306920" y="265430"/>
                  </a:cubicBezTo>
                  <a:cubicBezTo>
                    <a:pt x="4336130" y="297180"/>
                    <a:pt x="4366610" y="326390"/>
                    <a:pt x="4395820" y="356870"/>
                  </a:cubicBezTo>
                  <a:cubicBezTo>
                    <a:pt x="4425030" y="386080"/>
                    <a:pt x="4454240" y="427990"/>
                    <a:pt x="4492340" y="444500"/>
                  </a:cubicBezTo>
                  <a:cubicBezTo>
                    <a:pt x="4506310" y="450850"/>
                    <a:pt x="4520280" y="438150"/>
                    <a:pt x="4513930" y="422910"/>
                  </a:cubicBezTo>
                  <a:cubicBezTo>
                    <a:pt x="4496150" y="386080"/>
                    <a:pt x="4454240" y="355600"/>
                    <a:pt x="4425030" y="327660"/>
                  </a:cubicBezTo>
                  <a:cubicBezTo>
                    <a:pt x="4403440" y="306070"/>
                    <a:pt x="4380580" y="284480"/>
                    <a:pt x="4357720" y="262890"/>
                  </a:cubicBezTo>
                  <a:lnTo>
                    <a:pt x="4591400" y="259080"/>
                  </a:lnTo>
                  <a:cubicBezTo>
                    <a:pt x="4591400" y="259080"/>
                    <a:pt x="4591400" y="260350"/>
                    <a:pt x="4592670" y="260350"/>
                  </a:cubicBezTo>
                  <a:cubicBezTo>
                    <a:pt x="4628230" y="292100"/>
                    <a:pt x="4665060" y="321310"/>
                    <a:pt x="4703160" y="351790"/>
                  </a:cubicBezTo>
                  <a:cubicBezTo>
                    <a:pt x="4736180" y="378460"/>
                    <a:pt x="4770470" y="412750"/>
                    <a:pt x="4808570" y="429260"/>
                  </a:cubicBezTo>
                  <a:cubicBezTo>
                    <a:pt x="4826350" y="436880"/>
                    <a:pt x="4840320" y="417830"/>
                    <a:pt x="4828890" y="403860"/>
                  </a:cubicBezTo>
                  <a:cubicBezTo>
                    <a:pt x="4802220" y="370840"/>
                    <a:pt x="4760310" y="346710"/>
                    <a:pt x="4726020" y="321310"/>
                  </a:cubicBezTo>
                  <a:cubicBezTo>
                    <a:pt x="4696810" y="299720"/>
                    <a:pt x="4667600" y="279400"/>
                    <a:pt x="4638390" y="257810"/>
                  </a:cubicBezTo>
                  <a:cubicBezTo>
                    <a:pt x="4712050" y="256540"/>
                    <a:pt x="4785710" y="255270"/>
                    <a:pt x="4860640" y="254000"/>
                  </a:cubicBezTo>
                  <a:cubicBezTo>
                    <a:pt x="4925410" y="302260"/>
                    <a:pt x="4993990" y="359410"/>
                    <a:pt x="5065110" y="393700"/>
                  </a:cubicBezTo>
                  <a:cubicBezTo>
                    <a:pt x="5082890" y="402590"/>
                    <a:pt x="5103210" y="379730"/>
                    <a:pt x="5086700" y="364490"/>
                  </a:cubicBezTo>
                  <a:cubicBezTo>
                    <a:pt x="5032090" y="313690"/>
                    <a:pt x="4960970" y="274320"/>
                    <a:pt x="4894930" y="234950"/>
                  </a:cubicBezTo>
                  <a:cubicBezTo>
                    <a:pt x="4929220" y="212090"/>
                    <a:pt x="4963510" y="189230"/>
                    <a:pt x="4997800" y="165100"/>
                  </a:cubicBezTo>
                  <a:cubicBezTo>
                    <a:pt x="5030820" y="148590"/>
                    <a:pt x="5072730" y="127000"/>
                    <a:pt x="5098130" y="9398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385361" y="160201"/>
            <a:ext cx="7440623" cy="643339"/>
            <a:chOff x="0" y="0"/>
            <a:chExt cx="5096860" cy="440690"/>
          </a:xfrm>
        </p:grpSpPr>
        <p:sp>
          <p:nvSpPr>
            <p:cNvPr id="10" name="Freeform 10"/>
            <p:cNvSpPr/>
            <p:nvPr/>
          </p:nvSpPr>
          <p:spPr>
            <a:xfrm>
              <a:off x="-5080" y="-8890"/>
              <a:ext cx="5107020" cy="458470"/>
            </a:xfrm>
            <a:custGeom>
              <a:avLst/>
              <a:gdLst/>
              <a:ahLst/>
              <a:cxnLst/>
              <a:rect l="l" t="t" r="r" b="b"/>
              <a:pathLst>
                <a:path w="5107020" h="458470">
                  <a:moveTo>
                    <a:pt x="5098130" y="93980"/>
                  </a:moveTo>
                  <a:cubicBezTo>
                    <a:pt x="5107020" y="82550"/>
                    <a:pt x="5099400" y="60960"/>
                    <a:pt x="5081620" y="66040"/>
                  </a:cubicBezTo>
                  <a:cubicBezTo>
                    <a:pt x="5040980" y="80010"/>
                    <a:pt x="5004150" y="114300"/>
                    <a:pt x="4969860" y="140970"/>
                  </a:cubicBezTo>
                  <a:cubicBezTo>
                    <a:pt x="4935570" y="166370"/>
                    <a:pt x="4901280" y="191770"/>
                    <a:pt x="4868260" y="217170"/>
                  </a:cubicBezTo>
                  <a:cubicBezTo>
                    <a:pt x="4865720" y="215900"/>
                    <a:pt x="4863180" y="215900"/>
                    <a:pt x="4860640" y="215900"/>
                  </a:cubicBezTo>
                  <a:cubicBezTo>
                    <a:pt x="4785710" y="217170"/>
                    <a:pt x="4709510" y="217170"/>
                    <a:pt x="4634580" y="218440"/>
                  </a:cubicBezTo>
                  <a:lnTo>
                    <a:pt x="4710780" y="157480"/>
                  </a:lnTo>
                  <a:cubicBezTo>
                    <a:pt x="4748880" y="127000"/>
                    <a:pt x="4793330" y="97790"/>
                    <a:pt x="4826350" y="60960"/>
                  </a:cubicBezTo>
                  <a:cubicBezTo>
                    <a:pt x="4839050" y="45720"/>
                    <a:pt x="4822540" y="24130"/>
                    <a:pt x="4804760" y="33020"/>
                  </a:cubicBezTo>
                  <a:cubicBezTo>
                    <a:pt x="4764120" y="53340"/>
                    <a:pt x="4728560" y="88900"/>
                    <a:pt x="4695540" y="119380"/>
                  </a:cubicBezTo>
                  <a:cubicBezTo>
                    <a:pt x="4662520" y="149860"/>
                    <a:pt x="4630770" y="182880"/>
                    <a:pt x="4602830" y="217170"/>
                  </a:cubicBezTo>
                  <a:cubicBezTo>
                    <a:pt x="4519010" y="218440"/>
                    <a:pt x="4433920" y="219710"/>
                    <a:pt x="4350100" y="219710"/>
                  </a:cubicBezTo>
                  <a:cubicBezTo>
                    <a:pt x="4369150" y="190500"/>
                    <a:pt x="4389470" y="161290"/>
                    <a:pt x="4411060" y="132080"/>
                  </a:cubicBezTo>
                  <a:cubicBezTo>
                    <a:pt x="4436460" y="97790"/>
                    <a:pt x="4472020" y="64770"/>
                    <a:pt x="4487260" y="25400"/>
                  </a:cubicBezTo>
                  <a:cubicBezTo>
                    <a:pt x="4492340" y="12700"/>
                    <a:pt x="4474560" y="0"/>
                    <a:pt x="4464400" y="7620"/>
                  </a:cubicBezTo>
                  <a:cubicBezTo>
                    <a:pt x="4428840" y="29210"/>
                    <a:pt x="4405980" y="73660"/>
                    <a:pt x="4383120" y="106680"/>
                  </a:cubicBezTo>
                  <a:cubicBezTo>
                    <a:pt x="4358990" y="143510"/>
                    <a:pt x="4336130" y="180340"/>
                    <a:pt x="4317080" y="219710"/>
                  </a:cubicBezTo>
                  <a:cubicBezTo>
                    <a:pt x="3833210" y="224790"/>
                    <a:pt x="3349340" y="231140"/>
                    <a:pt x="2868843" y="238760"/>
                  </a:cubicBezTo>
                  <a:cubicBezTo>
                    <a:pt x="2762168" y="246380"/>
                    <a:pt x="2657625" y="252730"/>
                    <a:pt x="2553937" y="260350"/>
                  </a:cubicBezTo>
                  <a:lnTo>
                    <a:pt x="2553510" y="260350"/>
                  </a:lnTo>
                  <a:cubicBezTo>
                    <a:pt x="2448968" y="252730"/>
                    <a:pt x="2345279" y="246380"/>
                    <a:pt x="2238604" y="246380"/>
                  </a:cubicBezTo>
                  <a:cubicBezTo>
                    <a:pt x="1760220" y="233680"/>
                    <a:pt x="1276350" y="228600"/>
                    <a:pt x="792480" y="223520"/>
                  </a:cubicBezTo>
                  <a:cubicBezTo>
                    <a:pt x="772160" y="184150"/>
                    <a:pt x="750570" y="146050"/>
                    <a:pt x="726440" y="110490"/>
                  </a:cubicBezTo>
                  <a:cubicBezTo>
                    <a:pt x="703580" y="77470"/>
                    <a:pt x="679450" y="33020"/>
                    <a:pt x="645160" y="11430"/>
                  </a:cubicBezTo>
                  <a:cubicBezTo>
                    <a:pt x="633730" y="5080"/>
                    <a:pt x="617220" y="16510"/>
                    <a:pt x="622300" y="29210"/>
                  </a:cubicBezTo>
                  <a:cubicBezTo>
                    <a:pt x="637540" y="69850"/>
                    <a:pt x="673100" y="101600"/>
                    <a:pt x="698500" y="135890"/>
                  </a:cubicBezTo>
                  <a:cubicBezTo>
                    <a:pt x="720090" y="163830"/>
                    <a:pt x="739140" y="193040"/>
                    <a:pt x="759460" y="223520"/>
                  </a:cubicBezTo>
                  <a:cubicBezTo>
                    <a:pt x="675640" y="222250"/>
                    <a:pt x="590550" y="220980"/>
                    <a:pt x="506730" y="220980"/>
                  </a:cubicBezTo>
                  <a:cubicBezTo>
                    <a:pt x="478790" y="185420"/>
                    <a:pt x="447040" y="153670"/>
                    <a:pt x="414020" y="123190"/>
                  </a:cubicBezTo>
                  <a:cubicBezTo>
                    <a:pt x="381000" y="92710"/>
                    <a:pt x="345440" y="57150"/>
                    <a:pt x="304800" y="36830"/>
                  </a:cubicBezTo>
                  <a:cubicBezTo>
                    <a:pt x="287020" y="27940"/>
                    <a:pt x="270510" y="49530"/>
                    <a:pt x="283210" y="64770"/>
                  </a:cubicBezTo>
                  <a:cubicBezTo>
                    <a:pt x="314960" y="101600"/>
                    <a:pt x="360680" y="129540"/>
                    <a:pt x="398780" y="161290"/>
                  </a:cubicBezTo>
                  <a:lnTo>
                    <a:pt x="474980" y="222250"/>
                  </a:lnTo>
                  <a:cubicBezTo>
                    <a:pt x="397510" y="218440"/>
                    <a:pt x="322580" y="218440"/>
                    <a:pt x="246380" y="217170"/>
                  </a:cubicBezTo>
                  <a:cubicBezTo>
                    <a:pt x="243840" y="217170"/>
                    <a:pt x="241300" y="217170"/>
                    <a:pt x="238760" y="218440"/>
                  </a:cubicBezTo>
                  <a:cubicBezTo>
                    <a:pt x="205740" y="191770"/>
                    <a:pt x="171450" y="166370"/>
                    <a:pt x="137160" y="142240"/>
                  </a:cubicBezTo>
                  <a:cubicBezTo>
                    <a:pt x="102870" y="116840"/>
                    <a:pt x="66040" y="81280"/>
                    <a:pt x="25400" y="67310"/>
                  </a:cubicBezTo>
                  <a:cubicBezTo>
                    <a:pt x="7620" y="60960"/>
                    <a:pt x="0" y="83820"/>
                    <a:pt x="8890" y="95250"/>
                  </a:cubicBezTo>
                  <a:cubicBezTo>
                    <a:pt x="34290" y="127000"/>
                    <a:pt x="76200" y="148590"/>
                    <a:pt x="110490" y="172720"/>
                  </a:cubicBezTo>
                  <a:cubicBezTo>
                    <a:pt x="144780" y="196850"/>
                    <a:pt x="179070" y="219710"/>
                    <a:pt x="213360" y="242570"/>
                  </a:cubicBezTo>
                  <a:cubicBezTo>
                    <a:pt x="147320" y="281940"/>
                    <a:pt x="76200" y="321310"/>
                    <a:pt x="21590" y="372110"/>
                  </a:cubicBezTo>
                  <a:cubicBezTo>
                    <a:pt x="5080" y="387350"/>
                    <a:pt x="26670" y="408940"/>
                    <a:pt x="43180" y="401320"/>
                  </a:cubicBezTo>
                  <a:cubicBezTo>
                    <a:pt x="115570" y="367030"/>
                    <a:pt x="184150" y="309880"/>
                    <a:pt x="247650" y="261620"/>
                  </a:cubicBezTo>
                  <a:cubicBezTo>
                    <a:pt x="321310" y="262890"/>
                    <a:pt x="394970" y="264160"/>
                    <a:pt x="469900" y="265430"/>
                  </a:cubicBezTo>
                  <a:cubicBezTo>
                    <a:pt x="440690" y="285750"/>
                    <a:pt x="411480" y="307340"/>
                    <a:pt x="382270" y="328930"/>
                  </a:cubicBezTo>
                  <a:cubicBezTo>
                    <a:pt x="347980" y="354330"/>
                    <a:pt x="306070" y="378460"/>
                    <a:pt x="279400" y="411480"/>
                  </a:cubicBezTo>
                  <a:cubicBezTo>
                    <a:pt x="267970" y="426720"/>
                    <a:pt x="281940" y="444500"/>
                    <a:pt x="299720" y="436880"/>
                  </a:cubicBezTo>
                  <a:cubicBezTo>
                    <a:pt x="337820" y="419100"/>
                    <a:pt x="372110" y="384810"/>
                    <a:pt x="405130" y="359410"/>
                  </a:cubicBezTo>
                  <a:cubicBezTo>
                    <a:pt x="441960" y="328930"/>
                    <a:pt x="480060" y="299720"/>
                    <a:pt x="515620" y="267970"/>
                  </a:cubicBezTo>
                  <a:cubicBezTo>
                    <a:pt x="515620" y="267970"/>
                    <a:pt x="515620" y="266700"/>
                    <a:pt x="516890" y="266700"/>
                  </a:cubicBezTo>
                  <a:lnTo>
                    <a:pt x="750570" y="270510"/>
                  </a:lnTo>
                  <a:cubicBezTo>
                    <a:pt x="727710" y="292100"/>
                    <a:pt x="706120" y="313690"/>
                    <a:pt x="683260" y="335280"/>
                  </a:cubicBezTo>
                  <a:cubicBezTo>
                    <a:pt x="654050" y="363220"/>
                    <a:pt x="610870" y="393700"/>
                    <a:pt x="594360" y="430530"/>
                  </a:cubicBezTo>
                  <a:cubicBezTo>
                    <a:pt x="588010" y="445770"/>
                    <a:pt x="600710" y="458470"/>
                    <a:pt x="615950" y="452120"/>
                  </a:cubicBezTo>
                  <a:cubicBezTo>
                    <a:pt x="652780" y="435610"/>
                    <a:pt x="683260" y="392430"/>
                    <a:pt x="712470" y="364490"/>
                  </a:cubicBezTo>
                  <a:cubicBezTo>
                    <a:pt x="742950" y="334010"/>
                    <a:pt x="772160" y="303530"/>
                    <a:pt x="801370" y="273050"/>
                  </a:cubicBezTo>
                  <a:cubicBezTo>
                    <a:pt x="1280160" y="280670"/>
                    <a:pt x="1758950" y="289560"/>
                    <a:pt x="2236897" y="295910"/>
                  </a:cubicBezTo>
                  <a:lnTo>
                    <a:pt x="2238604" y="295910"/>
                  </a:lnTo>
                  <a:cubicBezTo>
                    <a:pt x="2339305" y="294640"/>
                    <a:pt x="2437020" y="298450"/>
                    <a:pt x="2535162" y="300990"/>
                  </a:cubicBezTo>
                  <a:cubicBezTo>
                    <a:pt x="2535589" y="300990"/>
                    <a:pt x="2536442" y="302260"/>
                    <a:pt x="2537295" y="302260"/>
                  </a:cubicBezTo>
                  <a:lnTo>
                    <a:pt x="2570578" y="302260"/>
                  </a:lnTo>
                  <a:cubicBezTo>
                    <a:pt x="2571431" y="302260"/>
                    <a:pt x="2571858" y="302260"/>
                    <a:pt x="2572712" y="300990"/>
                  </a:cubicBezTo>
                  <a:cubicBezTo>
                    <a:pt x="2671280" y="298450"/>
                    <a:pt x="2769848" y="294640"/>
                    <a:pt x="2871820" y="288290"/>
                  </a:cubicBezTo>
                  <a:cubicBezTo>
                    <a:pt x="3349340" y="281940"/>
                    <a:pt x="3829400" y="273050"/>
                    <a:pt x="4306920" y="265430"/>
                  </a:cubicBezTo>
                  <a:cubicBezTo>
                    <a:pt x="4336130" y="297180"/>
                    <a:pt x="4366610" y="326390"/>
                    <a:pt x="4395820" y="356870"/>
                  </a:cubicBezTo>
                  <a:cubicBezTo>
                    <a:pt x="4425030" y="386080"/>
                    <a:pt x="4454240" y="427990"/>
                    <a:pt x="4492340" y="444500"/>
                  </a:cubicBezTo>
                  <a:cubicBezTo>
                    <a:pt x="4506310" y="450850"/>
                    <a:pt x="4520280" y="438150"/>
                    <a:pt x="4513930" y="422910"/>
                  </a:cubicBezTo>
                  <a:cubicBezTo>
                    <a:pt x="4496150" y="386080"/>
                    <a:pt x="4454240" y="355600"/>
                    <a:pt x="4425030" y="327660"/>
                  </a:cubicBezTo>
                  <a:cubicBezTo>
                    <a:pt x="4403440" y="306070"/>
                    <a:pt x="4380580" y="284480"/>
                    <a:pt x="4357720" y="262890"/>
                  </a:cubicBezTo>
                  <a:lnTo>
                    <a:pt x="4591400" y="259080"/>
                  </a:lnTo>
                  <a:cubicBezTo>
                    <a:pt x="4591400" y="259080"/>
                    <a:pt x="4591400" y="260350"/>
                    <a:pt x="4592670" y="260350"/>
                  </a:cubicBezTo>
                  <a:cubicBezTo>
                    <a:pt x="4628230" y="292100"/>
                    <a:pt x="4665060" y="321310"/>
                    <a:pt x="4703160" y="351790"/>
                  </a:cubicBezTo>
                  <a:cubicBezTo>
                    <a:pt x="4736180" y="378460"/>
                    <a:pt x="4770470" y="412750"/>
                    <a:pt x="4808570" y="429260"/>
                  </a:cubicBezTo>
                  <a:cubicBezTo>
                    <a:pt x="4826350" y="436880"/>
                    <a:pt x="4840320" y="417830"/>
                    <a:pt x="4828890" y="403860"/>
                  </a:cubicBezTo>
                  <a:cubicBezTo>
                    <a:pt x="4802220" y="370840"/>
                    <a:pt x="4760310" y="346710"/>
                    <a:pt x="4726020" y="321310"/>
                  </a:cubicBezTo>
                  <a:cubicBezTo>
                    <a:pt x="4696810" y="299720"/>
                    <a:pt x="4667600" y="279400"/>
                    <a:pt x="4638390" y="257810"/>
                  </a:cubicBezTo>
                  <a:cubicBezTo>
                    <a:pt x="4712050" y="256540"/>
                    <a:pt x="4785710" y="255270"/>
                    <a:pt x="4860640" y="254000"/>
                  </a:cubicBezTo>
                  <a:cubicBezTo>
                    <a:pt x="4925410" y="302260"/>
                    <a:pt x="4993990" y="359410"/>
                    <a:pt x="5065110" y="393700"/>
                  </a:cubicBezTo>
                  <a:cubicBezTo>
                    <a:pt x="5082890" y="402590"/>
                    <a:pt x="5103210" y="379730"/>
                    <a:pt x="5086700" y="364490"/>
                  </a:cubicBezTo>
                  <a:cubicBezTo>
                    <a:pt x="5032090" y="313690"/>
                    <a:pt x="4960970" y="274320"/>
                    <a:pt x="4894930" y="234950"/>
                  </a:cubicBezTo>
                  <a:cubicBezTo>
                    <a:pt x="4929220" y="212090"/>
                    <a:pt x="4963510" y="189230"/>
                    <a:pt x="4997800" y="165100"/>
                  </a:cubicBezTo>
                  <a:cubicBezTo>
                    <a:pt x="5030820" y="148590"/>
                    <a:pt x="5072730" y="127000"/>
                    <a:pt x="5098130" y="9398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9404837" y="8797374"/>
            <a:ext cx="858479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Chewy"/>
              </a:rPr>
              <a:t> www.swimHealthyVA.com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18028" y="9022777"/>
            <a:ext cx="786809" cy="78680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8116631" y="388888"/>
            <a:ext cx="9881333" cy="2928325"/>
            <a:chOff x="0" y="0"/>
            <a:chExt cx="6226810" cy="1845310"/>
          </a:xfrm>
        </p:grpSpPr>
        <p:sp>
          <p:nvSpPr>
            <p:cNvPr id="14" name="Freeform 14"/>
            <p:cNvSpPr/>
            <p:nvPr/>
          </p:nvSpPr>
          <p:spPr>
            <a:xfrm>
              <a:off x="0" y="-123190"/>
              <a:ext cx="6226810" cy="2091690"/>
            </a:xfrm>
            <a:custGeom>
              <a:avLst/>
              <a:gdLst/>
              <a:ahLst/>
              <a:cxnLst/>
              <a:rect l="l" t="t" r="r" b="b"/>
              <a:pathLst>
                <a:path w="6226810" h="2091690">
                  <a:moveTo>
                    <a:pt x="6226810" y="574040"/>
                  </a:moveTo>
                  <a:lnTo>
                    <a:pt x="0" y="574040"/>
                  </a:lnTo>
                  <a:lnTo>
                    <a:pt x="0" y="1525270"/>
                  </a:lnTo>
                  <a:lnTo>
                    <a:pt x="6226810" y="1525270"/>
                  </a:lnTo>
                  <a:lnTo>
                    <a:pt x="6226810" y="574040"/>
                  </a:lnTo>
                  <a:close/>
                  <a:moveTo>
                    <a:pt x="0" y="1525270"/>
                  </a:moveTo>
                  <a:lnTo>
                    <a:pt x="0" y="1601470"/>
                  </a:lnTo>
                  <a:cubicBezTo>
                    <a:pt x="2360930" y="2091690"/>
                    <a:pt x="3865880" y="2091690"/>
                    <a:pt x="6226810" y="1601470"/>
                  </a:cubicBezTo>
                  <a:lnTo>
                    <a:pt x="6226810" y="1525270"/>
                  </a:lnTo>
                  <a:lnTo>
                    <a:pt x="0" y="1525270"/>
                  </a:lnTo>
                  <a:close/>
                  <a:moveTo>
                    <a:pt x="6226810" y="490220"/>
                  </a:moveTo>
                  <a:cubicBezTo>
                    <a:pt x="3865880" y="0"/>
                    <a:pt x="2360930" y="0"/>
                    <a:pt x="0" y="490220"/>
                  </a:cubicBezTo>
                  <a:lnTo>
                    <a:pt x="0" y="574040"/>
                  </a:lnTo>
                  <a:lnTo>
                    <a:pt x="6226810" y="574040"/>
                  </a:lnTo>
                  <a:lnTo>
                    <a:pt x="6226810" y="49022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334917" y="453291"/>
            <a:ext cx="9454577" cy="2801856"/>
            <a:chOff x="0" y="0"/>
            <a:chExt cx="6226810" cy="1845310"/>
          </a:xfrm>
        </p:grpSpPr>
        <p:sp>
          <p:nvSpPr>
            <p:cNvPr id="16" name="Freeform 16"/>
            <p:cNvSpPr/>
            <p:nvPr/>
          </p:nvSpPr>
          <p:spPr>
            <a:xfrm>
              <a:off x="0" y="-123190"/>
              <a:ext cx="6226810" cy="2091690"/>
            </a:xfrm>
            <a:custGeom>
              <a:avLst/>
              <a:gdLst/>
              <a:ahLst/>
              <a:cxnLst/>
              <a:rect l="l" t="t" r="r" b="b"/>
              <a:pathLst>
                <a:path w="6226810" h="2091690">
                  <a:moveTo>
                    <a:pt x="6226810" y="574040"/>
                  </a:moveTo>
                  <a:lnTo>
                    <a:pt x="0" y="574040"/>
                  </a:lnTo>
                  <a:lnTo>
                    <a:pt x="0" y="1525270"/>
                  </a:lnTo>
                  <a:lnTo>
                    <a:pt x="6226810" y="1525270"/>
                  </a:lnTo>
                  <a:lnTo>
                    <a:pt x="6226810" y="574040"/>
                  </a:lnTo>
                  <a:close/>
                  <a:moveTo>
                    <a:pt x="0" y="1525270"/>
                  </a:moveTo>
                  <a:lnTo>
                    <a:pt x="0" y="1601470"/>
                  </a:lnTo>
                  <a:cubicBezTo>
                    <a:pt x="2360930" y="2091690"/>
                    <a:pt x="3865880" y="2091690"/>
                    <a:pt x="6226810" y="1601470"/>
                  </a:cubicBezTo>
                  <a:lnTo>
                    <a:pt x="6226810" y="1525270"/>
                  </a:lnTo>
                  <a:lnTo>
                    <a:pt x="0" y="1525270"/>
                  </a:lnTo>
                  <a:close/>
                  <a:moveTo>
                    <a:pt x="6226810" y="490220"/>
                  </a:moveTo>
                  <a:cubicBezTo>
                    <a:pt x="3865880" y="0"/>
                    <a:pt x="2360930" y="0"/>
                    <a:pt x="0" y="490220"/>
                  </a:cubicBezTo>
                  <a:lnTo>
                    <a:pt x="0" y="574040"/>
                  </a:lnTo>
                  <a:lnTo>
                    <a:pt x="6226810" y="574040"/>
                  </a:lnTo>
                  <a:lnTo>
                    <a:pt x="6226810" y="49022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794937" y="781321"/>
            <a:ext cx="8869468" cy="2323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5600" spc="-22">
                <a:solidFill>
                  <a:srgbClr val="000000"/>
                </a:solidFill>
                <a:latin typeface="Chewy"/>
              </a:rPr>
              <a:t>Take children on bathroom breaks and check swim diapers </a:t>
            </a:r>
            <a:r>
              <a:rPr lang="en-US" sz="5600" spc="-22" smtClean="0">
                <a:solidFill>
                  <a:srgbClr val="000000"/>
                </a:solidFill>
                <a:latin typeface="Chewy"/>
              </a:rPr>
              <a:t>at </a:t>
            </a:r>
            <a:r>
              <a:rPr lang="en-US" sz="5600" spc="-22">
                <a:solidFill>
                  <a:srgbClr val="000000"/>
                </a:solidFill>
                <a:latin typeface="Chewy"/>
              </a:rPr>
              <a:t>least once an hour.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60019" y="3529639"/>
            <a:ext cx="8994557" cy="531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88C9F9">
                    <a:alpha val="40000"/>
                  </a:srgbClr>
                </a:solidFill>
                <a:latin typeface="Chewy"/>
              </a:rPr>
              <a:t>Educate you and your family about the steps of healthy swimming during Healthly and Safe Swimming Week! #HSSW2019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18028" y="3479604"/>
            <a:ext cx="8994557" cy="531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hewy"/>
              </a:rPr>
              <a:t>Educate you and your family about the steps of healthy swimming during Healthly and Safe Swimming Week! #HSSW2019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2977" y="2700721"/>
            <a:ext cx="9053407" cy="5280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88C9F9">
                    <a:alpha val="67843"/>
                  </a:srgbClr>
                </a:solidFill>
                <a:latin typeface="Chewy"/>
              </a:rPr>
              <a:t>Pee in the pool mixes with chlorine, makes swimmers' eyes red, and uses up chlorine, leaving less to kill germs.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88C9F9">
                    <a:alpha val="67843"/>
                  </a:srgbClr>
                </a:solidFill>
                <a:latin typeface="Chewy"/>
              </a:rPr>
              <a:t>#HSSW2019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8661" y="2660328"/>
            <a:ext cx="9053407" cy="5280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Chewy"/>
              </a:rPr>
              <a:t>Pee in the pool mixes with chlorine, makes swimmers' eyes red, and uses up chlorine, leaving less to kill germs.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hewy"/>
              </a:rPr>
              <a:t>#HSSW2019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73498" y="7970980"/>
            <a:ext cx="9371720" cy="1287320"/>
            <a:chOff x="0" y="0"/>
            <a:chExt cx="4160533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4160533" cy="69850"/>
            </a:xfrm>
            <a:custGeom>
              <a:avLst/>
              <a:gdLst/>
              <a:ahLst/>
              <a:cxnLst/>
              <a:rect l="l" t="t" r="r" b="b"/>
              <a:pathLst>
                <a:path w="4160533" h="69850">
                  <a:moveTo>
                    <a:pt x="386970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160533" y="69850"/>
                  </a:lnTo>
                  <a:lnTo>
                    <a:pt x="4160533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38434" y="8724665"/>
            <a:ext cx="8603087" cy="1106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000000"/>
                </a:solidFill>
                <a:latin typeface="Chewy"/>
              </a:rPr>
              <a:t>www.SwimHealthyVA.com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3498" y="8833623"/>
            <a:ext cx="1049496" cy="104949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941521" y="5689967"/>
            <a:ext cx="3574051" cy="3568333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4084831" y="1575167"/>
            <a:ext cx="3574051" cy="3568333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80000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3765" y="1866796"/>
            <a:ext cx="6991220" cy="6991220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458874" y="2082311"/>
            <a:ext cx="6641002" cy="6640976"/>
            <a:chOff x="0" y="0"/>
            <a:chExt cx="6350025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20402" r="-16006" b="-3329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428661" y="309733"/>
            <a:ext cx="8928318" cy="1314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>
                <a:solidFill>
                  <a:srgbClr val="FFFFFF">
                    <a:alpha val="40784"/>
                  </a:srgbClr>
                </a:solidFill>
                <a:latin typeface="Chewy"/>
              </a:rPr>
              <a:t>Don't Pee in the Pool!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28661" y="1398258"/>
            <a:ext cx="9371720" cy="1287320"/>
            <a:chOff x="0" y="0"/>
            <a:chExt cx="4160533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4160533" cy="69850"/>
            </a:xfrm>
            <a:custGeom>
              <a:avLst/>
              <a:gdLst/>
              <a:ahLst/>
              <a:cxnLst/>
              <a:rect l="l" t="t" r="r" b="b"/>
              <a:pathLst>
                <a:path w="4160533" h="69850">
                  <a:moveTo>
                    <a:pt x="386970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160533" y="69850"/>
                  </a:lnTo>
                  <a:lnTo>
                    <a:pt x="4160533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95200" y="260537"/>
            <a:ext cx="8928318" cy="1314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>
                <a:solidFill>
                  <a:srgbClr val="000000"/>
                </a:solidFill>
                <a:latin typeface="Chewy"/>
              </a:rPr>
              <a:t>Don't Pee in the Pool!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14300"/>
            <a:ext cx="18440400" cy="104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8288000" cy="105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831793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0"/>
            <a:ext cx="1836482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331</Words>
  <Application>Microsoft Office PowerPoint</Application>
  <PresentationFormat>Custom</PresentationFormat>
  <Paragraphs>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Chewy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General_HSSW</dc:title>
  <dc:creator>Saphrey, Katrina (VDH)</dc:creator>
  <cp:lastModifiedBy>Saphrey, Katrina (VDH)</cp:lastModifiedBy>
  <cp:revision>6</cp:revision>
  <dcterms:created xsi:type="dcterms:W3CDTF">2006-08-16T00:00:00Z</dcterms:created>
  <dcterms:modified xsi:type="dcterms:W3CDTF">2019-05-15T19:30:47Z</dcterms:modified>
  <dc:identifier>DADVdBd9ukY</dc:identifier>
</cp:coreProperties>
</file>