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73" r:id="rId2"/>
    <p:sldId id="402" r:id="rId3"/>
    <p:sldId id="403" r:id="rId4"/>
    <p:sldId id="404" r:id="rId5"/>
    <p:sldId id="405" r:id="rId6"/>
    <p:sldId id="406" r:id="rId7"/>
    <p:sldId id="407" r:id="rId8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1F1F5F"/>
    <a:srgbClr val="E5F9FF"/>
    <a:srgbClr val="CCCCFF"/>
    <a:srgbClr val="777777"/>
    <a:srgbClr val="5F5F5F"/>
    <a:srgbClr val="4D4D4D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9" autoAdjust="0"/>
    <p:restoredTop sz="88710" autoAdjust="0"/>
  </p:normalViewPr>
  <p:slideViewPr>
    <p:cSldViewPr>
      <p:cViewPr>
        <p:scale>
          <a:sx n="80" d="100"/>
          <a:sy n="80" d="100"/>
        </p:scale>
        <p:origin x="-93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910" y="-102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D21E3-0213-4136-8836-738CE16452F6}" type="datetimeFigureOut">
              <a:rPr lang="en-US" smtClean="0"/>
              <a:pPr/>
              <a:t>10/2/2014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64717-1ED5-4802-BA40-0D89D7FE5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F097ED-1032-48CC-B424-EA06758AF5AB}" type="datetimeFigureOut">
              <a:rPr lang="en-US"/>
              <a:pPr>
                <a:defRPr/>
              </a:pPr>
              <a:t>10/2/2014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4360"/>
            <a:ext cx="5588000" cy="4171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3DB44BE-E396-4D7D-B7AF-D3EE2D5A09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462C08-B6ED-454D-A90E-67BD9FFB724C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FFF36-13B4-4F28-AFE2-D121FF48505E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FFF36-13B4-4F28-AFE2-D121FF48505E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FFF36-13B4-4F28-AFE2-D121FF48505E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FFF36-13B4-4F28-AFE2-D121FF48505E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2800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VDH_backgrou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833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LOCAL HEALTH DEPARTMENTS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14700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latin typeface="Calibri" pitchFamily="34" charset="0"/>
              </a:rPr>
              <a:t>USER TRAINING SESSION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THE VIRGINIA DEPARTMENT OF HEALTH’S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ELECTRONIC DEATH REGISTRATION SYSTEM (EDRS)</a:t>
            </a:r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IS AN EDRS?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 EDRS allows all participants to electronically register Death Certificates for – 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Attended Deaths – </a:t>
            </a: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Primary Care Provider (Green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Unattended Deaths – Medical Examiner (Red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Spontaneous Fetal Deaths – Primary Care Provider  (Yellow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Induced Terminations of Pregnancies – Primary Care Provider (</a:t>
            </a: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Brown Border Death Certificate)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WHY USE AN EDRS?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Paperless registration of Death Certificates -  Anytime, Anywhere, Home, Office, Vacation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 timely, complete, secure &amp; accurate Death Certificates resulting in minimized business costs and improved services to the families of the decedents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Readily available Death Statistics 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CAN YOU USE THE EDRS FOR 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Certificate printing for issuance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Approving permits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Out of state transit permits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Communicable disease letters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Disinterment - reinterment permits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Running a settlement report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457200" y="76200"/>
            <a:ext cx="8229600" cy="838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 Implementation of the EDRS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11430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CURRENT PROCESS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905000"/>
            <a:ext cx="740092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457200" y="76200"/>
            <a:ext cx="8229600" cy="838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 Implementation of the EDRS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1143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COMPLETE ELECTRONIC CERTIFICATES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76400"/>
            <a:ext cx="84963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457200" y="76200"/>
            <a:ext cx="8229600" cy="838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 Implementation of the EDRS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1143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DROPPED TO PAPER CERTIFICATES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76400"/>
            <a:ext cx="91440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457200" y="76200"/>
            <a:ext cx="8229600" cy="838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31242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QUESTIONS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20417</TotalTime>
  <Words>211</Words>
  <Application>Microsoft Office PowerPoint</Application>
  <PresentationFormat>On-screen Show (4:3)</PresentationFormat>
  <Paragraphs>45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USER TRAINING SESSION THE VIRGINIA DEPARTMENT OF HEALTH’S ELECTRONIC DEATH REGISTRATION SYSTEM (EDRS)</vt:lpstr>
      <vt:lpstr>Slide 2</vt:lpstr>
      <vt:lpstr>Slide 3</vt:lpstr>
      <vt:lpstr>Slide 4</vt:lpstr>
      <vt:lpstr>Slide 5</vt:lpstr>
      <vt:lpstr>Slide 6</vt:lpstr>
      <vt:lpstr>Slide 7</vt:lpstr>
    </vt:vector>
  </TitlesOfParts>
  <Company>VDH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tpu75132</cp:lastModifiedBy>
  <cp:revision>755</cp:revision>
  <dcterms:created xsi:type="dcterms:W3CDTF">2008-08-05T14:53:59Z</dcterms:created>
  <dcterms:modified xsi:type="dcterms:W3CDTF">2014-10-02T19:22:20Z</dcterms:modified>
</cp:coreProperties>
</file>